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56" r:id="rId1"/>
    <p:sldMasterId id="2147485953" r:id="rId2"/>
    <p:sldMasterId id="2147485947" r:id="rId3"/>
    <p:sldMasterId id="2147485950" r:id="rId4"/>
    <p:sldMasterId id="2147485995" r:id="rId5"/>
    <p:sldMasterId id="2147486365" r:id="rId6"/>
    <p:sldMasterId id="2147486367" r:id="rId7"/>
    <p:sldMasterId id="2147486553" r:id="rId8"/>
    <p:sldMasterId id="2147486556" r:id="rId9"/>
    <p:sldMasterId id="2147486559" r:id="rId10"/>
  </p:sldMasterIdLst>
  <p:notesMasterIdLst>
    <p:notesMasterId r:id="rId44"/>
  </p:notesMasterIdLst>
  <p:sldIdLst>
    <p:sldId id="387" r:id="rId11"/>
    <p:sldId id="396" r:id="rId12"/>
    <p:sldId id="472" r:id="rId13"/>
    <p:sldId id="480" r:id="rId14"/>
    <p:sldId id="482" r:id="rId15"/>
    <p:sldId id="406" r:id="rId16"/>
    <p:sldId id="419" r:id="rId17"/>
    <p:sldId id="610" r:id="rId18"/>
    <p:sldId id="611" r:id="rId19"/>
    <p:sldId id="612" r:id="rId20"/>
    <p:sldId id="613" r:id="rId21"/>
    <p:sldId id="614" r:id="rId22"/>
    <p:sldId id="455" r:id="rId23"/>
    <p:sldId id="615" r:id="rId24"/>
    <p:sldId id="616" r:id="rId25"/>
    <p:sldId id="617" r:id="rId26"/>
    <p:sldId id="618" r:id="rId27"/>
    <p:sldId id="461" r:id="rId28"/>
    <p:sldId id="542" r:id="rId29"/>
    <p:sldId id="463" r:id="rId30"/>
    <p:sldId id="553" r:id="rId31"/>
    <p:sldId id="569" r:id="rId32"/>
    <p:sldId id="574" r:id="rId33"/>
    <p:sldId id="619" r:id="rId34"/>
    <p:sldId id="577" r:id="rId35"/>
    <p:sldId id="578" r:id="rId36"/>
    <p:sldId id="579" r:id="rId37"/>
    <p:sldId id="580" r:id="rId38"/>
    <p:sldId id="581" r:id="rId39"/>
    <p:sldId id="582" r:id="rId40"/>
    <p:sldId id="583" r:id="rId41"/>
    <p:sldId id="468" r:id="rId42"/>
    <p:sldId id="620" r:id="rId43"/>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itchFamily="18" charset="0"/>
        <a:ea typeface="新細明體" charset="-120"/>
        <a:cs typeface="+mn-cs"/>
      </a:defRPr>
    </a:lvl1pPr>
    <a:lvl2pPr marL="457200" algn="l" rtl="0" fontAlgn="base">
      <a:spcBef>
        <a:spcPct val="0"/>
      </a:spcBef>
      <a:spcAft>
        <a:spcPct val="0"/>
      </a:spcAft>
      <a:defRPr kumimoji="1" b="1" kern="1200">
        <a:solidFill>
          <a:schemeClr val="bg1"/>
        </a:solidFill>
        <a:latin typeface="Times New Roman" pitchFamily="18" charset="0"/>
        <a:ea typeface="新細明體" charset="-120"/>
        <a:cs typeface="+mn-cs"/>
      </a:defRPr>
    </a:lvl2pPr>
    <a:lvl3pPr marL="914400" algn="l" rtl="0" fontAlgn="base">
      <a:spcBef>
        <a:spcPct val="0"/>
      </a:spcBef>
      <a:spcAft>
        <a:spcPct val="0"/>
      </a:spcAft>
      <a:defRPr kumimoji="1" b="1" kern="1200">
        <a:solidFill>
          <a:schemeClr val="bg1"/>
        </a:solidFill>
        <a:latin typeface="Times New Roman" pitchFamily="18" charset="0"/>
        <a:ea typeface="新細明體" charset="-120"/>
        <a:cs typeface="+mn-cs"/>
      </a:defRPr>
    </a:lvl3pPr>
    <a:lvl4pPr marL="1371600" algn="l" rtl="0" fontAlgn="base">
      <a:spcBef>
        <a:spcPct val="0"/>
      </a:spcBef>
      <a:spcAft>
        <a:spcPct val="0"/>
      </a:spcAft>
      <a:defRPr kumimoji="1" b="1" kern="1200">
        <a:solidFill>
          <a:schemeClr val="bg1"/>
        </a:solidFill>
        <a:latin typeface="Times New Roman" pitchFamily="18" charset="0"/>
        <a:ea typeface="新細明體" charset="-120"/>
        <a:cs typeface="+mn-cs"/>
      </a:defRPr>
    </a:lvl4pPr>
    <a:lvl5pPr marL="1828800" algn="l" rtl="0" fontAlgn="base">
      <a:spcBef>
        <a:spcPct val="0"/>
      </a:spcBef>
      <a:spcAft>
        <a:spcPct val="0"/>
      </a:spcAft>
      <a:defRPr kumimoji="1" b="1" kern="1200">
        <a:solidFill>
          <a:schemeClr val="bg1"/>
        </a:solidFill>
        <a:latin typeface="Times New Roman" pitchFamily="18" charset="0"/>
        <a:ea typeface="新細明體" charset="-120"/>
        <a:cs typeface="+mn-cs"/>
      </a:defRPr>
    </a:lvl5pPr>
    <a:lvl6pPr marL="2286000" algn="l" defTabSz="914400" rtl="0" eaLnBrk="1" latinLnBrk="0" hangingPunct="1">
      <a:defRPr kumimoji="1" b="1" kern="1200">
        <a:solidFill>
          <a:schemeClr val="bg1"/>
        </a:solidFill>
        <a:latin typeface="Times New Roman" pitchFamily="18" charset="0"/>
        <a:ea typeface="新細明體" charset="-120"/>
        <a:cs typeface="+mn-cs"/>
      </a:defRPr>
    </a:lvl6pPr>
    <a:lvl7pPr marL="2743200" algn="l" defTabSz="914400" rtl="0" eaLnBrk="1" latinLnBrk="0" hangingPunct="1">
      <a:defRPr kumimoji="1" b="1" kern="1200">
        <a:solidFill>
          <a:schemeClr val="bg1"/>
        </a:solidFill>
        <a:latin typeface="Times New Roman" pitchFamily="18" charset="0"/>
        <a:ea typeface="新細明體" charset="-120"/>
        <a:cs typeface="+mn-cs"/>
      </a:defRPr>
    </a:lvl7pPr>
    <a:lvl8pPr marL="3200400" algn="l" defTabSz="914400" rtl="0" eaLnBrk="1" latinLnBrk="0" hangingPunct="1">
      <a:defRPr kumimoji="1" b="1" kern="1200">
        <a:solidFill>
          <a:schemeClr val="bg1"/>
        </a:solidFill>
        <a:latin typeface="Times New Roman" pitchFamily="18" charset="0"/>
        <a:ea typeface="新細明體" charset="-120"/>
        <a:cs typeface="+mn-cs"/>
      </a:defRPr>
    </a:lvl8pPr>
    <a:lvl9pPr marL="3657600" algn="l" defTabSz="914400" rtl="0" eaLnBrk="1" latinLnBrk="0" hangingPunct="1">
      <a:defRPr kumimoji="1" b="1" kern="1200">
        <a:solidFill>
          <a:schemeClr val="bg1"/>
        </a:solidFill>
        <a:latin typeface="Times New Roman" pitchFamily="18"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4FA9C5"/>
    <a:srgbClr val="EAEAEA"/>
    <a:srgbClr val="4346BD"/>
    <a:srgbClr val="0066FF"/>
    <a:srgbClr val="777777"/>
    <a:srgbClr val="6699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9820" autoAdjust="0"/>
  </p:normalViewPr>
  <p:slideViewPr>
    <p:cSldViewPr showGuides="1">
      <p:cViewPr varScale="1">
        <p:scale>
          <a:sx n="76" d="100"/>
          <a:sy n="76" d="100"/>
        </p:scale>
        <p:origin x="-84" y="-798"/>
      </p:cViewPr>
      <p:guideLst>
        <p:guide orient="horz" pos="845"/>
        <p:guide orient="horz" pos="391"/>
        <p:guide orient="horz" pos="741"/>
        <p:guide pos="2699"/>
        <p:guide pos="113"/>
        <p:guide pos="210"/>
        <p:guide pos="533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66B62A5-3EC8-4A8E-97C1-E5E5923931D4}" type="datetimeFigureOut">
              <a:rPr lang="zh-TW" altLang="en-US"/>
              <a:pPr>
                <a:defRPr/>
              </a:pPr>
              <a:t>2022/6/24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013111C-24B6-42F5-AD25-23D239228080}" type="slidenum">
              <a:rPr lang="zh-TW" altLang="en-US"/>
              <a:pPr>
                <a:defRPr/>
              </a:pPr>
              <a:t>‹#›</a:t>
            </a:fld>
            <a:endParaRPr lang="zh-TW" altLang="en-US"/>
          </a:p>
        </p:txBody>
      </p:sp>
    </p:spTree>
    <p:extLst>
      <p:ext uri="{BB962C8B-B14F-4D97-AF65-F5344CB8AC3E}">
        <p14:creationId xmlns:p14="http://schemas.microsoft.com/office/powerpoint/2010/main" val="41654902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82F8660-972B-42F3-9D12-BD07C7E6D5D9}" type="slidenum">
              <a:rPr lang="en-US" altLang="zh-TW"/>
              <a:pPr>
                <a:defRPr/>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C21DF540-6D24-4316-936E-78EC37C069C3}" type="slidenum">
              <a:rPr lang="en-US" altLang="zh-TW"/>
              <a:pPr>
                <a:defRPr/>
              </a:pPr>
              <a:t>‹#›</a:t>
            </a:fld>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0611D2-C422-4AB6-A7D1-15331D0995A1}" type="slidenum">
              <a:rPr lang="en-US" altLang="zh-TW"/>
              <a:pPr>
                <a:defRPr/>
              </a:pPr>
              <a:t>‹#›</a:t>
            </a:fld>
            <a:endParaRPr lang="en-US" alt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43186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307164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3729207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2DCAEABF-3D47-4145-BF61-7D1FF43A4D5D}" type="slidenum">
              <a:rPr lang="en-US" altLang="zh-TW"/>
              <a:pPr>
                <a:defRPr/>
              </a:pPr>
              <a:t>‹#›</a:t>
            </a:fld>
            <a:endParaRPr lang="en-US" altLang="zh-TW"/>
          </a:p>
        </p:txBody>
      </p:sp>
    </p:spTree>
    <p:extLst>
      <p:ext uri="{BB962C8B-B14F-4D97-AF65-F5344CB8AC3E}">
        <p14:creationId xmlns:p14="http://schemas.microsoft.com/office/powerpoint/2010/main" val="91912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06C64D45-2FC6-4F98-9853-625CF38DA780}"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自訂版面配置">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358FF56C-98F4-4161-91E1-F0F305B74A15}" type="slidenum">
              <a:rPr lang="en-US" altLang="zh-TW"/>
              <a:pPr>
                <a:defRPr/>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0">
              <a:buNone/>
              <a:defRPr/>
            </a:lvl2pPr>
            <a:lvl3pPr marL="273050" indent="-269875">
              <a:defRPr/>
            </a:lvl3pPr>
            <a:lvl4pPr marL="266700" indent="6350">
              <a:defRPr/>
            </a:lvl4pPr>
            <a:lvl5pPr>
              <a:defRPr/>
            </a:lvl5p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extLst>
          </p:cNvPr>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5" name="頁尾版面配置區 4">
            <a:extLst>
              <a:ext uri="{FF2B5EF4-FFF2-40B4-BE49-F238E27FC236}"/>
            </a:extLst>
          </p:cNvPr>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6" name="投影片編號版面配置區 5">
            <a:extLst>
              <a:ext uri="{FF2B5EF4-FFF2-40B4-BE49-F238E27FC236}"/>
            </a:extLst>
          </p:cNvPr>
          <p:cNvSpPr>
            <a:spLocks noGrp="1"/>
          </p:cNvSpPr>
          <p:nvPr>
            <p:ph type="sldNum" sz="quarter" idx="12"/>
          </p:nvPr>
        </p:nvSpPr>
        <p:spPr>
          <a:xfrm>
            <a:off x="6553200" y="6245225"/>
            <a:ext cx="2133600" cy="476250"/>
          </a:xfrm>
          <a:prstGeom prst="rect">
            <a:avLst/>
          </a:prstGeom>
        </p:spPr>
        <p:txBody>
          <a:bodyPr/>
          <a:lstStyle>
            <a:lvl1pPr>
              <a:defRPr/>
            </a:lvl1pPr>
          </a:lstStyle>
          <a:p>
            <a:pPr>
              <a:defRPr/>
            </a:pPr>
            <a:fld id="{19B7F5A1-429B-44B0-813C-22542583ABF7}" type="slidenum">
              <a:rPr lang="en-US" altLang="zh-TW"/>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2.xml"/><Relationship Id="rId16" Type="http://schemas.openxmlformats.org/officeDocument/2006/relationships/slide" Target="../slides/slide3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10.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21.xml"/><Relationship Id="rId16" Type="http://schemas.openxmlformats.org/officeDocument/2006/relationships/slide" Target="../slides/slide3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8.xml"/><Relationship Id="rId3" Type="http://schemas.openxmlformats.org/officeDocument/2006/relationships/theme" Target="../theme/theme2.xml"/><Relationship Id="rId7" Type="http://schemas.openxmlformats.org/officeDocument/2006/relationships/image" Target="../media/image4.png"/><Relationship Id="rId12" Type="http://schemas.openxmlformats.org/officeDocument/2006/relationships/slide" Target="../slides/slide13.xml"/><Relationship Id="rId2" Type="http://schemas.openxmlformats.org/officeDocument/2006/relationships/slideLayout" Target="../slideLayouts/slideLayout4.xml"/><Relationship Id="rId16" Type="http://schemas.openxmlformats.org/officeDocument/2006/relationships/slide" Target="../slides/slide6.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s/slide7.xml"/><Relationship Id="rId5" Type="http://schemas.openxmlformats.org/officeDocument/2006/relationships/image" Target="../media/image2.png"/><Relationship Id="rId15" Type="http://schemas.openxmlformats.org/officeDocument/2006/relationships/slide" Target="../slides/slide32.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s/slide7.xml"/><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slide" Target="../slides/slide6.xml"/><Relationship Id="rId17" Type="http://schemas.openxmlformats.org/officeDocument/2006/relationships/slide" Target="../slides/slide32.xml"/><Relationship Id="rId2" Type="http://schemas.openxmlformats.org/officeDocument/2006/relationships/slideLayout" Target="../slideLayouts/slideLayout6.xml"/><Relationship Id="rId16" Type="http://schemas.openxmlformats.org/officeDocument/2006/relationships/slide" Target="../slides/slide20.xml"/><Relationship Id="rId1" Type="http://schemas.openxmlformats.org/officeDocument/2006/relationships/slideLayout" Target="../slideLayouts/slideLayout5.xml"/><Relationship Id="rId6" Type="http://schemas.openxmlformats.org/officeDocument/2006/relationships/image" Target="../media/image2.png"/><Relationship Id="rId11" Type="http://schemas.openxmlformats.org/officeDocument/2006/relationships/slide" Target="../slides/slide2.xml"/><Relationship Id="rId5" Type="http://schemas.openxmlformats.org/officeDocument/2006/relationships/image" Target="../media/image1.png"/><Relationship Id="rId15" Type="http://schemas.openxmlformats.org/officeDocument/2006/relationships/slide" Target="../slides/slide18.xml"/><Relationship Id="rId10" Type="http://schemas.openxmlformats.org/officeDocument/2006/relationships/image" Target="../media/image6.png"/><Relationship Id="rId4" Type="http://schemas.openxmlformats.org/officeDocument/2006/relationships/theme" Target="../theme/theme3.xml"/><Relationship Id="rId9" Type="http://schemas.openxmlformats.org/officeDocument/2006/relationships/image" Target="../media/image5.png"/><Relationship Id="rId14" Type="http://schemas.openxmlformats.org/officeDocument/2006/relationships/slide" Target="../slides/slide1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9.xml"/><Relationship Id="rId16" Type="http://schemas.openxmlformats.org/officeDocument/2006/relationships/slide" Target="../slides/slide32.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5.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11.xml"/><Relationship Id="rId16" Type="http://schemas.openxmlformats.org/officeDocument/2006/relationships/slide" Target="../slides/slide32.xml"/><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6.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13.xml"/><Relationship Id="rId16" Type="http://schemas.openxmlformats.org/officeDocument/2006/relationships/slide" Target="../slides/slide32.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7.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15.xml"/><Relationship Id="rId16" Type="http://schemas.openxmlformats.org/officeDocument/2006/relationships/slide" Target="../slides/slide32.xml"/><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8.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17.xml"/><Relationship Id="rId16" Type="http://schemas.openxmlformats.org/officeDocument/2006/relationships/slide" Target="../slides/slide32.xml"/><Relationship Id="rId1" Type="http://schemas.openxmlformats.org/officeDocument/2006/relationships/slideLayout" Target="../slideLayouts/slideLayout16.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s/slide13.xml"/><Relationship Id="rId3" Type="http://schemas.openxmlformats.org/officeDocument/2006/relationships/theme" Target="../theme/theme9.xml"/><Relationship Id="rId7" Type="http://schemas.openxmlformats.org/officeDocument/2006/relationships/image" Target="../media/image4.png"/><Relationship Id="rId12" Type="http://schemas.openxmlformats.org/officeDocument/2006/relationships/slide" Target="../slides/slide7.xml"/><Relationship Id="rId2" Type="http://schemas.openxmlformats.org/officeDocument/2006/relationships/slideLayout" Target="../slideLayouts/slideLayout19.xml"/><Relationship Id="rId16" Type="http://schemas.openxmlformats.org/officeDocument/2006/relationships/slide" Target="../slides/slide32.xml"/><Relationship Id="rId1" Type="http://schemas.openxmlformats.org/officeDocument/2006/relationships/slideLayout" Target="../slideLayouts/slideLayout18.xml"/><Relationship Id="rId6" Type="http://schemas.openxmlformats.org/officeDocument/2006/relationships/image" Target="../media/image3.png"/><Relationship Id="rId11" Type="http://schemas.openxmlformats.org/officeDocument/2006/relationships/slide" Target="../slides/slide6.xml"/><Relationship Id="rId5" Type="http://schemas.openxmlformats.org/officeDocument/2006/relationships/image" Target="../media/image2.png"/><Relationship Id="rId15" Type="http://schemas.openxmlformats.org/officeDocument/2006/relationships/slide" Target="../slides/slide20.xml"/><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s/slide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9"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5-1</a:t>
            </a:r>
          </a:p>
        </p:txBody>
      </p:sp>
      <p:sp>
        <p:nvSpPr>
          <p:cNvPr id="20"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21"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2"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3"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4"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5"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Tree>
  </p:cSld>
  <p:clrMap bg1="lt1" tx1="dk1" bg2="lt2" tx2="dk2" accent1="accent1" accent2="accent2" accent3="accent3" accent4="accent4" accent5="accent5" accent6="accent6" hlink="hlink" folHlink="folHlink"/>
  <p:sldLayoutIdLst>
    <p:sldLayoutId id="2147486538" r:id="rId1"/>
    <p:sldLayoutId id="214748654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2"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23"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24"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5"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6"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27"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28"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2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6-9</a:t>
            </a:r>
          </a:p>
        </p:txBody>
      </p:sp>
      <p:sp>
        <p:nvSpPr>
          <p:cNvPr id="3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6-10</a:t>
            </a:r>
          </a:p>
        </p:txBody>
      </p:sp>
      <p:sp>
        <p:nvSpPr>
          <p:cNvPr id="3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6-11</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60" r:id="rId1"/>
    <p:sldLayoutId id="214748656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0B68AA0-FB0E-4B18-80E9-B6E779E618BD}"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205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05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205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205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205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9" name="Rectangle 6" descr="Right-3">
            <a:hlinkClick r:id="rId11"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4" name="Rectangle 6" descr="Right-4">
            <a:hlinkClick r:id="rId12"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5" name="Rectangle 6" descr="Right-2">
            <a:hlinkClick r:id="rId13"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6" name="Rectangle 6" descr="Right-2">
            <a:hlinkClick r:id="rId14"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7" name="Rectangle 6" descr="Right-2">
            <a:hlinkClick r:id="rId15"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
        <p:nvSpPr>
          <p:cNvPr id="20" name="Rectangle 6" descr="Right-2">
            <a:hlinkClick r:id="rId16" action="ppaction://hlinksldjump"/>
          </p:cNvPr>
          <p:cNvSpPr>
            <a:spLocks noChangeArrowheads="1"/>
          </p:cNvSpPr>
          <p:nvPr userDrawn="1"/>
        </p:nvSpPr>
        <p:spPr bwMode="auto">
          <a:xfrm>
            <a:off x="8534400" y="99852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5-2</a:t>
            </a:r>
          </a:p>
        </p:txBody>
      </p:sp>
    </p:spTree>
  </p:cSld>
  <p:clrMap bg1="lt1" tx1="dk1" bg2="lt2" tx2="dk2" accent1="accent1" accent2="accent2" accent3="accent3" accent4="accent4" accent5="accent5" accent6="accent6" hlink="hlink" folHlink="folHlink"/>
  <p:sldLayoutIdLst>
    <p:sldLayoutId id="2147486539" r:id="rId1"/>
    <p:sldLayoutId id="2147486546"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E8AB065-D0ED-4719-9B80-9B8877B88B3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077" name="Picture 29" descr="Icon-01">
            <a:hlinkClick r:id="" action="ppaction://hlinkshowjump?jump=firstslide"/>
          </p:cNvPr>
          <p:cNvPicPr>
            <a:picLocks noChangeAspect="1" noChangeArrowheads="1"/>
          </p:cNvPicPr>
          <p:nvPr/>
        </p:nvPicPr>
        <p:blipFill>
          <a:blip r:embed="rId6"/>
          <a:srcRect/>
          <a:stretch>
            <a:fillRect/>
          </a:stretch>
        </p:blipFill>
        <p:spPr bwMode="auto">
          <a:xfrm>
            <a:off x="7770813" y="6523038"/>
            <a:ext cx="328612" cy="301625"/>
          </a:xfrm>
          <a:prstGeom prst="rect">
            <a:avLst/>
          </a:prstGeom>
          <a:noFill/>
          <a:ln w="9525">
            <a:noFill/>
            <a:miter lim="800000"/>
            <a:headEnd/>
            <a:tailEnd/>
          </a:ln>
        </p:spPr>
      </p:pic>
      <p:pic>
        <p:nvPicPr>
          <p:cNvPr id="3078" name="Picture 30" descr="Icon-03">
            <a:hlinkClick r:id="" action="ppaction://hlinkshowjump?jump=nextslide"/>
          </p:cNvPr>
          <p:cNvPicPr>
            <a:picLocks noChangeAspect="1" noChangeArrowheads="1"/>
          </p:cNvPicPr>
          <p:nvPr/>
        </p:nvPicPr>
        <p:blipFill>
          <a:blip r:embed="rId7"/>
          <a:srcRect/>
          <a:stretch>
            <a:fillRect/>
          </a:stretch>
        </p:blipFill>
        <p:spPr bwMode="auto">
          <a:xfrm>
            <a:off x="8253413" y="6523038"/>
            <a:ext cx="328612" cy="301625"/>
          </a:xfrm>
          <a:prstGeom prst="rect">
            <a:avLst/>
          </a:prstGeom>
          <a:noFill/>
          <a:ln w="9525">
            <a:noFill/>
            <a:miter lim="800000"/>
            <a:headEnd/>
            <a:tailEnd/>
          </a:ln>
        </p:spPr>
      </p:pic>
      <p:pic>
        <p:nvPicPr>
          <p:cNvPr id="3079" name="Picture 31" descr="Icon-04">
            <a:hlinkClick r:id="" action="ppaction://hlinkshowjump?jump=previousslide"/>
          </p:cNvPr>
          <p:cNvPicPr>
            <a:picLocks noChangeAspect="1" noChangeArrowheads="1"/>
          </p:cNvPicPr>
          <p:nvPr/>
        </p:nvPicPr>
        <p:blipFill>
          <a:blip r:embed="rId8"/>
          <a:srcRect/>
          <a:stretch>
            <a:fillRect/>
          </a:stretch>
        </p:blipFill>
        <p:spPr bwMode="auto">
          <a:xfrm>
            <a:off x="7286625" y="6523038"/>
            <a:ext cx="328613" cy="301625"/>
          </a:xfrm>
          <a:prstGeom prst="rect">
            <a:avLst/>
          </a:prstGeom>
          <a:noFill/>
          <a:ln w="9525">
            <a:noFill/>
            <a:miter lim="800000"/>
            <a:headEnd/>
            <a:tailEnd/>
          </a:ln>
        </p:spPr>
      </p:pic>
      <p:pic>
        <p:nvPicPr>
          <p:cNvPr id="3080" name="Picture 32" descr="Icon-05">
            <a:hlinkClick r:id="" action="ppaction://hlinkshowjump?jump=firstslide"/>
          </p:cNvPr>
          <p:cNvPicPr>
            <a:picLocks noChangeAspect="1" noChangeArrowheads="1"/>
          </p:cNvPicPr>
          <p:nvPr/>
        </p:nvPicPr>
        <p:blipFill>
          <a:blip r:embed="rId9"/>
          <a:srcRect/>
          <a:stretch>
            <a:fillRect/>
          </a:stretch>
        </p:blipFill>
        <p:spPr bwMode="auto">
          <a:xfrm>
            <a:off x="6804025" y="6523038"/>
            <a:ext cx="328613" cy="301625"/>
          </a:xfrm>
          <a:prstGeom prst="rect">
            <a:avLst/>
          </a:prstGeom>
          <a:noFill/>
          <a:ln w="9525">
            <a:noFill/>
            <a:miter lim="800000"/>
            <a:headEnd/>
            <a:tailEnd/>
          </a:ln>
        </p:spPr>
      </p:pic>
      <p:pic>
        <p:nvPicPr>
          <p:cNvPr id="3081" name="Picture 33" descr="Icon-06">
            <a:hlinkClick r:id="" action="ppaction://hlinkshowjump?jump=lastslide"/>
          </p:cNvPr>
          <p:cNvPicPr>
            <a:picLocks noChangeAspect="1" noChangeArrowheads="1"/>
          </p:cNvPicPr>
          <p:nvPr/>
        </p:nvPicPr>
        <p:blipFill>
          <a:blip r:embed="rId10"/>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1"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8" name="Rectangle 6" descr="Right-2">
            <a:hlinkClick r:id="rId12"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19" name="Rectangle 6" descr="Right-3">
            <a:hlinkClick r:id="rId13" action="ppaction://hlinksldjump"/>
          </p:cNvPr>
          <p:cNvSpPr>
            <a:spLocks noChangeArrowheads="1"/>
          </p:cNvSpPr>
          <p:nvPr userDrawn="1"/>
        </p:nvSpPr>
        <p:spPr bwMode="auto">
          <a:xfrm>
            <a:off x="8534400" y="142715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5-3</a:t>
            </a:r>
          </a:p>
        </p:txBody>
      </p:sp>
      <p:sp>
        <p:nvSpPr>
          <p:cNvPr id="24" name="Rectangle 6" descr="Right-4">
            <a:hlinkClick r:id="rId14"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5" name="Rectangle 6" descr="Right-2">
            <a:hlinkClick r:id="rId15"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6" name="Rectangle 6" descr="Right-2">
            <a:hlinkClick r:id="rId16"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7" name="Rectangle 6" descr="Right-2">
            <a:hlinkClick r:id="rId17"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Tree>
  </p:cSld>
  <p:clrMap bg1="lt1" tx1="dk1" bg2="lt2" tx2="dk2" accent1="accent1" accent2="accent2" accent3="accent3" accent4="accent4" accent5="accent5" accent6="accent6" hlink="hlink" folHlink="folHlink"/>
  <p:sldLayoutIdLst>
    <p:sldLayoutId id="2147486540" r:id="rId1"/>
    <p:sldLayoutId id="2147486547" r:id="rId2"/>
    <p:sldLayoutId id="2147486548" r:id="rId3"/>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99"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64F03CC-2353-4F84-82AA-2BB362C8066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4101"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410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4103"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4104"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4105"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8"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19"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4"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5-4</a:t>
            </a:r>
          </a:p>
        </p:txBody>
      </p:sp>
      <p:sp>
        <p:nvSpPr>
          <p:cNvPr id="25"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6"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7"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Tree>
  </p:cSld>
  <p:clrMap bg1="lt1" tx1="dk1" bg2="lt2" tx2="dk2" accent1="accent1" accent2="accent2" accent3="accent3" accent4="accent4" accent5="accent5" accent6="accent6" hlink="hlink" folHlink="folHlink"/>
  <p:sldLayoutIdLst>
    <p:sldLayoutId id="2147486541" r:id="rId1"/>
    <p:sldLayoutId id="2147486549"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24"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B35664C5-FEC5-4406-AF89-A5D28D3D997F}"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5126"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5127"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5128"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5129"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5130"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8"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19"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4"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5"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5-5</a:t>
            </a:r>
          </a:p>
        </p:txBody>
      </p:sp>
      <p:sp>
        <p:nvSpPr>
          <p:cNvPr id="26"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7"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Tree>
  </p:cSld>
  <p:clrMap bg1="lt1" tx1="dk1" bg2="lt2" tx2="dk2" accent1="accent1" accent2="accent2" accent3="accent3" accent4="accent4" accent5="accent5" accent6="accent6" hlink="hlink" folHlink="folHlink"/>
  <p:sldLayoutIdLst>
    <p:sldLayoutId id="2147486542" r:id="rId1"/>
    <p:sldLayoutId id="2147486550"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614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2D1EF37-5B1F-4EA6-991B-57BF7C81AE63}"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614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6150"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615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615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615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8"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19"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4"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5"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6"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5-6</a:t>
            </a:r>
          </a:p>
        </p:txBody>
      </p:sp>
      <p:sp>
        <p:nvSpPr>
          <p:cNvPr id="27"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5-7</a:t>
            </a:r>
          </a:p>
        </p:txBody>
      </p:sp>
    </p:spTree>
  </p:cSld>
  <p:clrMap bg1="lt1" tx1="dk1" bg2="lt2" tx2="dk2" accent1="accent1" accent2="accent2" accent3="accent3" accent4="accent4" accent5="accent5" accent6="accent6" hlink="hlink" folHlink="folHlink"/>
  <p:sldLayoutIdLst>
    <p:sldLayoutId id="2147486543" r:id="rId1"/>
    <p:sldLayoutId id="2147486551"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717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7A389418-C2F4-4FCC-9F2F-249C6630E8E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7173"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7174"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7175"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7176"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7177"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7"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5-1</a:t>
            </a:r>
          </a:p>
        </p:txBody>
      </p:sp>
      <p:sp>
        <p:nvSpPr>
          <p:cNvPr id="18"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5-2</a:t>
            </a:r>
          </a:p>
        </p:txBody>
      </p:sp>
      <p:sp>
        <p:nvSpPr>
          <p:cNvPr id="19"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5-3</a:t>
            </a:r>
          </a:p>
        </p:txBody>
      </p:sp>
      <p:sp>
        <p:nvSpPr>
          <p:cNvPr id="24"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5-4</a:t>
            </a:r>
          </a:p>
        </p:txBody>
      </p:sp>
      <p:sp>
        <p:nvSpPr>
          <p:cNvPr id="25"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5-5</a:t>
            </a:r>
          </a:p>
        </p:txBody>
      </p:sp>
      <p:sp>
        <p:nvSpPr>
          <p:cNvPr id="26"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5-6</a:t>
            </a:r>
          </a:p>
        </p:txBody>
      </p:sp>
      <p:sp>
        <p:nvSpPr>
          <p:cNvPr id="27"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5-7</a:t>
            </a:r>
          </a:p>
        </p:txBody>
      </p:sp>
    </p:spTree>
  </p:cSld>
  <p:clrMap bg1="lt1" tx1="dk1" bg2="lt2" tx2="dk2" accent1="accent1" accent2="accent2" accent3="accent3" accent4="accent4" accent5="accent5" accent6="accent6" hlink="hlink" folHlink="folHlink"/>
  <p:sldLayoutIdLst>
    <p:sldLayoutId id="2147486544" r:id="rId1"/>
    <p:sldLayoutId id="2147486552"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14"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12"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15"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17"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16"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18"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1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6-9</a:t>
            </a:r>
          </a:p>
        </p:txBody>
      </p:sp>
      <p:sp>
        <p:nvSpPr>
          <p:cNvPr id="2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6-10</a:t>
            </a:r>
          </a:p>
        </p:txBody>
      </p:sp>
      <p:sp>
        <p:nvSpPr>
          <p:cNvPr id="2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6-11</a:t>
            </a:r>
          </a:p>
        </p:txBody>
      </p:sp>
    </p:spTree>
    <p:extLst>
      <p:ext uri="{BB962C8B-B14F-4D97-AF65-F5344CB8AC3E}">
        <p14:creationId xmlns:p14="http://schemas.microsoft.com/office/powerpoint/2010/main" val="1812843979"/>
      </p:ext>
    </p:extLst>
  </p:cSld>
  <p:clrMap bg1="lt1" tx1="dk1" bg2="lt2" tx2="dk2" accent1="accent1" accent2="accent2" accent3="accent3" accent4="accent4" accent5="accent5" accent6="accent6" hlink="hlink" folHlink="folHlink"/>
  <p:sldLayoutIdLst>
    <p:sldLayoutId id="2147486554" r:id="rId1"/>
    <p:sldLayoutId id="2147486555"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一、第一層第一層第一層第一層第一層第一層第一層</a:t>
            </a:r>
          </a:p>
          <a:p>
            <a:pPr lvl="1"/>
            <a:r>
              <a:rPr lang="zh-TW" altLang="en-US" dirty="0" smtClean="0"/>
              <a:t>第二層內文第二層內文第二層內文第二層內文第二層內文第二層內文</a:t>
            </a:r>
            <a:endParaRPr lang="en-US" altLang="zh-TW" dirty="0" smtClean="0"/>
          </a:p>
          <a:p>
            <a:pPr lvl="2"/>
            <a:r>
              <a:rPr lang="en-US" altLang="zh-TW" dirty="0" smtClean="0"/>
              <a:t>1.</a:t>
            </a:r>
            <a:r>
              <a:rPr lang="zh-TW" altLang="en-US" dirty="0" smtClean="0"/>
              <a:t>第三層第三層第三層第三層第三層第三層第三層第三層第三</a:t>
            </a:r>
            <a:endParaRPr lang="en-US" altLang="zh-TW" dirty="0" smtClean="0"/>
          </a:p>
          <a:p>
            <a:pPr lvl="3"/>
            <a:r>
              <a:rPr lang="zh-TW" altLang="en-US" dirty="0" smtClean="0"/>
              <a:t>第四層第四層第四層第四層第四層第四層第四層第四層</a:t>
            </a:r>
            <a:endParaRPr lang="en-US" altLang="zh-TW" dirty="0" smtClean="0"/>
          </a:p>
          <a:p>
            <a:pPr lvl="4"/>
            <a:r>
              <a:rPr lang="en-US" altLang="zh-TW" dirty="0" smtClean="0"/>
              <a:t>(1)</a:t>
            </a:r>
            <a:r>
              <a:rPr lang="zh-TW" altLang="en-US" dirty="0"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65565AD-0ED3-46E5-A750-E72F3086E7B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srcRect/>
          <a:stretch>
            <a:fillRect/>
          </a:stretch>
        </p:blipFill>
        <p:spPr bwMode="auto">
          <a:xfrm>
            <a:off x="8737600" y="6523038"/>
            <a:ext cx="338138" cy="301625"/>
          </a:xfrm>
          <a:prstGeom prst="rect">
            <a:avLst/>
          </a:prstGeom>
          <a:noFill/>
          <a:ln w="9525">
            <a:noFill/>
            <a:miter lim="800000"/>
            <a:headEnd/>
            <a:tailEnd/>
          </a:ln>
        </p:spPr>
      </p:pic>
      <p:sp>
        <p:nvSpPr>
          <p:cNvPr id="22"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6-2</a:t>
            </a:r>
          </a:p>
        </p:txBody>
      </p:sp>
      <p:sp>
        <p:nvSpPr>
          <p:cNvPr id="23" name="Rectangle 6" descr="Right-2">
            <a:hlinkClick r:id="rId11" action="ppaction://hlinksldjump"/>
          </p:cNvPr>
          <p:cNvSpPr>
            <a:spLocks noChangeArrowheads="1"/>
          </p:cNvSpPr>
          <p:nvPr userDrawn="1"/>
        </p:nvSpPr>
        <p:spPr bwMode="auto">
          <a:xfrm>
            <a:off x="8534400" y="99852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6-3</a:t>
            </a:r>
          </a:p>
        </p:txBody>
      </p:sp>
      <p:sp>
        <p:nvSpPr>
          <p:cNvPr id="24" name="Rectangle 6" descr="Right-3">
            <a:hlinkClick r:id="rId12" action="ppaction://hlinksldjump"/>
          </p:cNvPr>
          <p:cNvSpPr>
            <a:spLocks noChangeArrowheads="1"/>
          </p:cNvSpPr>
          <p:nvPr userDrawn="1"/>
        </p:nvSpPr>
        <p:spPr bwMode="auto">
          <a:xfrm>
            <a:off x="8534400" y="1427151"/>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6-4</a:t>
            </a:r>
          </a:p>
        </p:txBody>
      </p:sp>
      <p:sp>
        <p:nvSpPr>
          <p:cNvPr id="25" name="Rectangle 6" descr="Right-4">
            <a:hlinkClick r:id="rId13" action="ppaction://hlinksldjump"/>
          </p:cNvPr>
          <p:cNvSpPr>
            <a:spLocks noChangeArrowheads="1"/>
          </p:cNvSpPr>
          <p:nvPr userDrawn="1"/>
        </p:nvSpPr>
        <p:spPr bwMode="auto">
          <a:xfrm>
            <a:off x="8534400" y="1855779"/>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6-5</a:t>
            </a:r>
          </a:p>
        </p:txBody>
      </p:sp>
      <p:sp>
        <p:nvSpPr>
          <p:cNvPr id="26" name="Rectangle 6" descr="Right-2">
            <a:hlinkClick r:id="rId14" action="ppaction://hlinksldjump"/>
          </p:cNvPr>
          <p:cNvSpPr>
            <a:spLocks noChangeArrowheads="1"/>
          </p:cNvSpPr>
          <p:nvPr userDrawn="1"/>
        </p:nvSpPr>
        <p:spPr bwMode="auto">
          <a:xfrm>
            <a:off x="8534400" y="22844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6-6</a:t>
            </a:r>
          </a:p>
        </p:txBody>
      </p:sp>
      <p:sp>
        <p:nvSpPr>
          <p:cNvPr id="27" name="Rectangle 6" descr="Right-2">
            <a:hlinkClick r:id="rId15" action="ppaction://hlinksldjump"/>
          </p:cNvPr>
          <p:cNvSpPr>
            <a:spLocks noChangeArrowheads="1"/>
          </p:cNvSpPr>
          <p:nvPr userDrawn="1"/>
        </p:nvSpPr>
        <p:spPr bwMode="auto">
          <a:xfrm>
            <a:off x="8534400" y="2713034"/>
            <a:ext cx="609600" cy="287338"/>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6-7</a:t>
            </a:r>
          </a:p>
        </p:txBody>
      </p:sp>
      <p:sp>
        <p:nvSpPr>
          <p:cNvPr id="28" name="Rectangle 6" descr="Right-2">
            <a:hlinkClick r:id="rId16" action="ppaction://hlinksldjump"/>
          </p:cNvPr>
          <p:cNvSpPr>
            <a:spLocks noChangeArrowheads="1"/>
          </p:cNvSpPr>
          <p:nvPr userDrawn="1"/>
        </p:nvSpPr>
        <p:spPr bwMode="auto">
          <a:xfrm>
            <a:off x="8534400" y="31416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6-8</a:t>
            </a:r>
          </a:p>
        </p:txBody>
      </p:sp>
      <p:sp>
        <p:nvSpPr>
          <p:cNvPr id="29" name="Rectangle 6" descr="Right-2">
            <a:hlinkClick r:id="" action="ppaction://noaction"/>
          </p:cNvPr>
          <p:cNvSpPr>
            <a:spLocks noChangeArrowheads="1"/>
          </p:cNvSpPr>
          <p:nvPr userDrawn="1"/>
        </p:nvSpPr>
        <p:spPr bwMode="auto">
          <a:xfrm>
            <a:off x="8532440" y="3573711"/>
            <a:ext cx="609600" cy="287337"/>
          </a:xfrm>
          <a:prstGeom prst="rect">
            <a:avLst/>
          </a:prstGeom>
          <a:solidFill>
            <a:srgbClr val="003366"/>
          </a:solidFill>
          <a:ln>
            <a:noFill/>
          </a:ln>
          <a:extLst/>
        </p:spPr>
        <p:txBody>
          <a:bodyPr wrap="none" anchor="ctr"/>
          <a:lstStyle/>
          <a:p>
            <a:pPr lvl="0" algn="ctr" eaLnBrk="1" hangingPunct="1"/>
            <a:r>
              <a:rPr lang="en-US" altLang="zh-TW" dirty="0" smtClean="0">
                <a:solidFill>
                  <a:srgbClr val="777777"/>
                </a:solidFill>
                <a:latin typeface="Arial" charset="0"/>
              </a:rPr>
              <a:t>6-9</a:t>
            </a:r>
          </a:p>
        </p:txBody>
      </p:sp>
      <p:sp>
        <p:nvSpPr>
          <p:cNvPr id="30" name="Rectangle 6" descr="Right-2">
            <a:hlinkClick r:id="" action="ppaction://noaction"/>
          </p:cNvPr>
          <p:cNvSpPr>
            <a:spLocks noChangeArrowheads="1"/>
          </p:cNvSpPr>
          <p:nvPr userDrawn="1"/>
        </p:nvSpPr>
        <p:spPr bwMode="auto">
          <a:xfrm>
            <a:off x="8532440" y="4005759"/>
            <a:ext cx="609600" cy="287337"/>
          </a:xfrm>
          <a:prstGeom prst="rect">
            <a:avLst/>
          </a:prstGeom>
          <a:solidFill>
            <a:srgbClr val="4FA9C5"/>
          </a:solidFill>
          <a:ln>
            <a:noFill/>
          </a:ln>
          <a:extLst/>
        </p:spPr>
        <p:txBody>
          <a:bodyPr wrap="none" anchor="ctr"/>
          <a:lstStyle/>
          <a:p>
            <a:pPr lvl="0" algn="ctr" eaLnBrk="1" hangingPunct="1"/>
            <a:r>
              <a:rPr lang="en-US" altLang="zh-TW" u="none" dirty="0" smtClean="0">
                <a:latin typeface="Arial" charset="0"/>
              </a:rPr>
              <a:t>6-10</a:t>
            </a:r>
          </a:p>
        </p:txBody>
      </p:sp>
      <p:sp>
        <p:nvSpPr>
          <p:cNvPr id="31" name="Rectangle 6" descr="Right-2">
            <a:hlinkClick r:id="" action="ppaction://noaction"/>
          </p:cNvPr>
          <p:cNvSpPr>
            <a:spLocks noChangeArrowheads="1"/>
          </p:cNvSpPr>
          <p:nvPr userDrawn="1"/>
        </p:nvSpPr>
        <p:spPr bwMode="auto">
          <a:xfrm>
            <a:off x="8532440" y="4437807"/>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6-11</a:t>
            </a:r>
          </a:p>
        </p:txBody>
      </p:sp>
    </p:spTree>
    <p:extLst>
      <p:ext uri="{BB962C8B-B14F-4D97-AF65-F5344CB8AC3E}">
        <p14:creationId xmlns:p14="http://schemas.microsoft.com/office/powerpoint/2010/main" val="1483680274"/>
      </p:ext>
    </p:extLst>
  </p:cSld>
  <p:clrMap bg1="lt1" tx1="dk1" bg2="lt2" tx2="dk2" accent1="accent1" accent2="accent2" accent3="accent3" accent4="accent4" accent5="accent5" accent6="accent6" hlink="hlink" folHlink="folHlink"/>
  <p:sldLayoutIdLst>
    <p:sldLayoutId id="2147486557" r:id="rId1"/>
    <p:sldLayoutId id="2147486558" r:id="rId2"/>
  </p:sldLayoutIdLst>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lang="zh-TW" altLang="en-US" sz="3200" b="1" dirty="0">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lang="en-US" altLang="zh-TW" sz="2800" dirty="0">
          <a:solidFill>
            <a:schemeClr val="tx1"/>
          </a:solidFill>
          <a:latin typeface="+mn-lt"/>
          <a:ea typeface="+mn-ea"/>
        </a:defRPr>
      </a:lvl2pPr>
      <a:lvl3pPr marL="273050" indent="-269875" algn="just" rtl="0" eaLnBrk="0" fontAlgn="base" hangingPunct="0">
        <a:spcBef>
          <a:spcPct val="20000"/>
        </a:spcBef>
        <a:spcAft>
          <a:spcPct val="0"/>
        </a:spcAft>
        <a:buChar char="•"/>
        <a:defRPr kumimoji="1" lang="en-US" altLang="zh-TW"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lang="zh-TW" altLang="en-US" sz="2800" dirty="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2.xml"/><Relationship Id="rId7" Type="http://schemas.openxmlformats.org/officeDocument/2006/relationships/slide" Target="slide18.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slide" Target="slide13.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3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temp1" descr="MENU-Icon-01"/>
          <p:cNvPicPr>
            <a:picLocks noChangeAspect="1" noChangeArrowheads="1"/>
          </p:cNvPicPr>
          <p:nvPr/>
        </p:nvPicPr>
        <p:blipFill>
          <a:blip r:embed="rId2"/>
          <a:srcRect/>
          <a:stretch>
            <a:fillRect/>
          </a:stretch>
        </p:blipFill>
        <p:spPr bwMode="auto">
          <a:xfrm>
            <a:off x="0" y="1484313"/>
            <a:ext cx="4132263" cy="479425"/>
          </a:xfrm>
          <a:prstGeom prst="rect">
            <a:avLst/>
          </a:prstGeom>
          <a:noFill/>
          <a:ln w="9525">
            <a:noFill/>
            <a:miter lim="800000"/>
            <a:headEnd/>
            <a:tailEnd/>
          </a:ln>
        </p:spPr>
      </p:pic>
      <p:sp>
        <p:nvSpPr>
          <p:cNvPr id="16387" name="temp2"/>
          <p:cNvSpPr txBox="1">
            <a:spLocks noChangeArrowheads="1"/>
          </p:cNvSpPr>
          <p:nvPr/>
        </p:nvSpPr>
        <p:spPr bwMode="auto">
          <a:xfrm>
            <a:off x="71438" y="1555750"/>
            <a:ext cx="3924300" cy="338554"/>
          </a:xfrm>
          <a:prstGeom prst="rect">
            <a:avLst/>
          </a:prstGeom>
          <a:noFill/>
          <a:ln w="9525">
            <a:noFill/>
            <a:miter lim="800000"/>
            <a:headEnd/>
            <a:tailEnd/>
          </a:ln>
        </p:spPr>
        <p:txBody>
          <a:bodyPr>
            <a:spAutoFit/>
          </a:bodyPr>
          <a:lstStyle/>
          <a:p>
            <a:pPr>
              <a:spcBef>
                <a:spcPct val="50000"/>
              </a:spcBef>
              <a:tabLst>
                <a:tab pos="714375" algn="l"/>
              </a:tabLst>
            </a:pPr>
            <a:r>
              <a:rPr lang="zh-TW" altLang="en-US" sz="1600" dirty="0" smtClean="0">
                <a:latin typeface="微軟正黑體" pitchFamily="34" charset="-120"/>
                <a:ea typeface="微軟正黑體" pitchFamily="34" charset="-120"/>
              </a:rPr>
              <a:t>第</a:t>
            </a:r>
            <a:r>
              <a:rPr lang="en-US" altLang="zh-TW" sz="1600" dirty="0">
                <a:latin typeface="微軟正黑體" pitchFamily="34" charset="-120"/>
                <a:ea typeface="微軟正黑體" pitchFamily="34" charset="-120"/>
              </a:rPr>
              <a:t>5</a:t>
            </a:r>
            <a:r>
              <a:rPr lang="zh-TW" altLang="en-US" sz="1600" dirty="0" smtClean="0">
                <a:latin typeface="微軟正黑體" pitchFamily="34" charset="-120"/>
                <a:ea typeface="微軟正黑體" pitchFamily="34" charset="-120"/>
              </a:rPr>
              <a:t>章  類</a:t>
            </a:r>
            <a:r>
              <a:rPr lang="zh-TW" altLang="en-US" sz="1600" dirty="0">
                <a:latin typeface="微軟正黑體" pitchFamily="34" charset="-120"/>
                <a:ea typeface="微軟正黑體" pitchFamily="34" charset="-120"/>
              </a:rPr>
              <a:t>神經網路</a:t>
            </a:r>
          </a:p>
        </p:txBody>
      </p:sp>
      <p:grpSp>
        <p:nvGrpSpPr>
          <p:cNvPr id="16388" name="群組 8"/>
          <p:cNvGrpSpPr>
            <a:grpSpLocks/>
          </p:cNvGrpSpPr>
          <p:nvPr/>
        </p:nvGrpSpPr>
        <p:grpSpPr bwMode="auto">
          <a:xfrm>
            <a:off x="219075" y="2407859"/>
            <a:ext cx="6729189" cy="327782"/>
            <a:chOff x="219075" y="2407859"/>
            <a:chExt cx="6729189" cy="327782"/>
          </a:xfrm>
        </p:grpSpPr>
        <p:sp>
          <p:nvSpPr>
            <p:cNvPr id="16407" name="sub-1-1-1" descr="SubNo">
              <a:hlinkClick r:id="rId3" action="ppaction://hlinksldjump"/>
            </p:cNvPr>
            <p:cNvSpPr>
              <a:spLocks noChangeArrowheads="1"/>
            </p:cNvSpPr>
            <p:nvPr/>
          </p:nvSpPr>
          <p:spPr bwMode="auto">
            <a:xfrm>
              <a:off x="219075" y="2408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-1</a:t>
              </a:r>
              <a:endParaRPr lang="en-US" altLang="zh-TW" dirty="0"/>
            </a:p>
          </p:txBody>
        </p:sp>
        <p:sp>
          <p:nvSpPr>
            <p:cNvPr id="16408" name="sub-1-1-2" descr="SubName">
              <a:hlinkClick r:id="rId3" action="ppaction://hlinksldjump"/>
            </p:cNvPr>
            <p:cNvSpPr>
              <a:spLocks noChangeArrowheads="1"/>
            </p:cNvSpPr>
            <p:nvPr/>
          </p:nvSpPr>
          <p:spPr bwMode="auto">
            <a:xfrm>
              <a:off x="833691" y="2407859"/>
              <a:ext cx="6114573"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smtClean="0">
                  <a:ea typeface="標楷體" pitchFamily="65" charset="-120"/>
                </a:rPr>
                <a:t>神經</a:t>
              </a:r>
              <a:r>
                <a:rPr lang="zh-TW" altLang="en-US" dirty="0">
                  <a:ea typeface="標楷體" pitchFamily="65" charset="-120"/>
                </a:rPr>
                <a:t>網路</a:t>
              </a:r>
              <a:r>
                <a:rPr lang="en-US" altLang="zh-TW" dirty="0">
                  <a:ea typeface="標楷體" pitchFamily="65" charset="-120"/>
                </a:rPr>
                <a:t>(Neural Network, NN)</a:t>
              </a:r>
              <a:r>
                <a:rPr lang="zh-TW" altLang="en-US" dirty="0">
                  <a:ea typeface="標楷體" pitchFamily="65" charset="-120"/>
                </a:rPr>
                <a:t>簡介</a:t>
              </a:r>
            </a:p>
          </p:txBody>
        </p:sp>
      </p:grpSp>
      <p:grpSp>
        <p:nvGrpSpPr>
          <p:cNvPr id="16389" name="群組 11"/>
          <p:cNvGrpSpPr>
            <a:grpSpLocks/>
          </p:cNvGrpSpPr>
          <p:nvPr/>
        </p:nvGrpSpPr>
        <p:grpSpPr bwMode="auto">
          <a:xfrm>
            <a:off x="219075" y="2887282"/>
            <a:ext cx="6729189" cy="327782"/>
            <a:chOff x="219075" y="3042859"/>
            <a:chExt cx="6729189" cy="327782"/>
          </a:xfrm>
        </p:grpSpPr>
        <p:sp>
          <p:nvSpPr>
            <p:cNvPr id="16405" name="sub-1-2-1" descr="SubNo">
              <a:hlinkClick r:id="rId4" action="ppaction://hlinksldjump"/>
            </p:cNvPr>
            <p:cNvSpPr>
              <a:spLocks noChangeArrowheads="1"/>
            </p:cNvSpPr>
            <p:nvPr/>
          </p:nvSpPr>
          <p:spPr bwMode="auto">
            <a:xfrm>
              <a:off x="219075" y="3043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-2</a:t>
              </a:r>
              <a:endParaRPr lang="en-US" altLang="zh-TW" dirty="0"/>
            </a:p>
          </p:txBody>
        </p:sp>
        <p:sp>
          <p:nvSpPr>
            <p:cNvPr id="16406" name="sub-1-2-2" descr="SubName">
              <a:hlinkClick r:id="rId4" action="ppaction://hlinksldjump"/>
            </p:cNvPr>
            <p:cNvSpPr>
              <a:spLocks noChangeArrowheads="1"/>
            </p:cNvSpPr>
            <p:nvPr/>
          </p:nvSpPr>
          <p:spPr bwMode="auto">
            <a:xfrm>
              <a:off x="833691" y="3042859"/>
              <a:ext cx="6114573" cy="32778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smtClean="0">
                  <a:ea typeface="標楷體" pitchFamily="65" charset="-120"/>
                </a:rPr>
                <a:t>激勵</a:t>
              </a:r>
              <a:r>
                <a:rPr lang="zh-TW" altLang="en-US" dirty="0">
                  <a:ea typeface="標楷體" pitchFamily="65" charset="-120"/>
                </a:rPr>
                <a:t>函數</a:t>
              </a:r>
              <a:r>
                <a:rPr lang="en-US" altLang="zh-TW" dirty="0">
                  <a:ea typeface="標楷體" pitchFamily="65" charset="-120"/>
                </a:rPr>
                <a:t>(Activation Function)</a:t>
              </a:r>
              <a:r>
                <a:rPr lang="zh-TW" altLang="en-US" dirty="0">
                  <a:ea typeface="標楷體" pitchFamily="65" charset="-120"/>
                </a:rPr>
                <a:t>介紹</a:t>
              </a:r>
            </a:p>
          </p:txBody>
        </p:sp>
      </p:grpSp>
      <p:grpSp>
        <p:nvGrpSpPr>
          <p:cNvPr id="16390" name="群組 14"/>
          <p:cNvGrpSpPr>
            <a:grpSpLocks/>
          </p:cNvGrpSpPr>
          <p:nvPr/>
        </p:nvGrpSpPr>
        <p:grpSpPr bwMode="auto">
          <a:xfrm>
            <a:off x="219075" y="3389250"/>
            <a:ext cx="6729189" cy="327782"/>
            <a:chOff x="219075" y="3796052"/>
            <a:chExt cx="6729189" cy="328016"/>
          </a:xfrm>
        </p:grpSpPr>
        <p:sp>
          <p:nvSpPr>
            <p:cNvPr id="16403" name="sub-1-3-1" descr="SubNo">
              <a:hlinkClick r:id="rId5" action="ppaction://hlinksldjump"/>
            </p:cNvPr>
            <p:cNvSpPr>
              <a:spLocks noChangeArrowheads="1"/>
            </p:cNvSpPr>
            <p:nvPr/>
          </p:nvSpPr>
          <p:spPr bwMode="auto">
            <a:xfrm>
              <a:off x="219075" y="3796052"/>
              <a:ext cx="638149" cy="328016"/>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-3</a:t>
              </a:r>
              <a:endParaRPr lang="en-US" altLang="zh-TW" dirty="0"/>
            </a:p>
          </p:txBody>
        </p:sp>
        <p:sp>
          <p:nvSpPr>
            <p:cNvPr id="16404" name="sub-1-3-2" descr="SubName">
              <a:hlinkClick r:id="rId5" action="ppaction://hlinksldjump"/>
            </p:cNvPr>
            <p:cNvSpPr>
              <a:spLocks noChangeArrowheads="1"/>
            </p:cNvSpPr>
            <p:nvPr/>
          </p:nvSpPr>
          <p:spPr bwMode="auto">
            <a:xfrm>
              <a:off x="833691" y="3796052"/>
              <a:ext cx="6114573" cy="328016"/>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神經網路</a:t>
              </a:r>
              <a:r>
                <a:rPr lang="en-US" altLang="zh-TW" dirty="0">
                  <a:ea typeface="標楷體" pitchFamily="65" charset="-120"/>
                </a:rPr>
                <a:t>(</a:t>
              </a:r>
              <a:r>
                <a:rPr lang="zh-TW" altLang="en-US" dirty="0">
                  <a:ea typeface="標楷體" pitchFamily="65" charset="-120"/>
                </a:rPr>
                <a:t>多層感知機 </a:t>
              </a:r>
              <a:r>
                <a:rPr lang="en-US" altLang="zh-TW" dirty="0">
                  <a:ea typeface="標楷體" pitchFamily="65" charset="-120"/>
                </a:rPr>
                <a:t>Multilayer perceptron, MLP)</a:t>
              </a:r>
              <a:endParaRPr lang="zh-TW" altLang="en-US" dirty="0">
                <a:ea typeface="標楷體" pitchFamily="65" charset="-120"/>
              </a:endParaRPr>
            </a:p>
          </p:txBody>
        </p:sp>
      </p:grpSp>
      <p:grpSp>
        <p:nvGrpSpPr>
          <p:cNvPr id="16391" name="群組 14"/>
          <p:cNvGrpSpPr>
            <a:grpSpLocks/>
          </p:cNvGrpSpPr>
          <p:nvPr/>
        </p:nvGrpSpPr>
        <p:grpSpPr bwMode="auto">
          <a:xfrm>
            <a:off x="223838" y="3861048"/>
            <a:ext cx="6724426" cy="328613"/>
            <a:chOff x="219075" y="3678237"/>
            <a:chExt cx="6724427" cy="328293"/>
          </a:xfrm>
        </p:grpSpPr>
        <p:sp>
          <p:nvSpPr>
            <p:cNvPr id="16401" name="sub-1-3-1" descr="SubNo">
              <a:hlinkClick r:id="rId6" action="ppaction://hlinksldjump"/>
            </p:cNvPr>
            <p:cNvSpPr>
              <a:spLocks noChangeArrowheads="1"/>
            </p:cNvSpPr>
            <p:nvPr/>
          </p:nvSpPr>
          <p:spPr bwMode="auto">
            <a:xfrm>
              <a:off x="219075" y="3678238"/>
              <a:ext cx="638149" cy="328292"/>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-4</a:t>
              </a:r>
              <a:endParaRPr lang="en-US" altLang="zh-TW" dirty="0"/>
            </a:p>
          </p:txBody>
        </p:sp>
        <p:sp>
          <p:nvSpPr>
            <p:cNvPr id="16402" name="sub-1-3-2" descr="SubName">
              <a:hlinkClick r:id="rId6" action="ppaction://hlinksldjump"/>
            </p:cNvPr>
            <p:cNvSpPr>
              <a:spLocks noChangeArrowheads="1"/>
            </p:cNvSpPr>
            <p:nvPr/>
          </p:nvSpPr>
          <p:spPr bwMode="auto">
            <a:xfrm>
              <a:off x="833691" y="3678237"/>
              <a:ext cx="6109811" cy="327462"/>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網路參數的優化</a:t>
              </a:r>
            </a:p>
          </p:txBody>
        </p:sp>
      </p:grpSp>
      <p:grpSp>
        <p:nvGrpSpPr>
          <p:cNvPr id="16392" name="群組 14"/>
          <p:cNvGrpSpPr>
            <a:grpSpLocks/>
          </p:cNvGrpSpPr>
          <p:nvPr/>
        </p:nvGrpSpPr>
        <p:grpSpPr bwMode="auto">
          <a:xfrm>
            <a:off x="251520" y="4365104"/>
            <a:ext cx="6696744" cy="333376"/>
            <a:chOff x="219075" y="3678237"/>
            <a:chExt cx="6696744" cy="333038"/>
          </a:xfrm>
        </p:grpSpPr>
        <p:sp>
          <p:nvSpPr>
            <p:cNvPr id="16399" name="sub-1-3-1" descr="SubNo">
              <a:hlinkClick r:id="rId7" action="ppaction://hlinksldjump"/>
            </p:cNvPr>
            <p:cNvSpPr>
              <a:spLocks noChangeArrowheads="1"/>
            </p:cNvSpPr>
            <p:nvPr/>
          </p:nvSpPr>
          <p:spPr bwMode="auto">
            <a:xfrm>
              <a:off x="219075" y="3678238"/>
              <a:ext cx="638149" cy="333037"/>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-5</a:t>
              </a:r>
              <a:endParaRPr lang="en-US" altLang="zh-TW" dirty="0"/>
            </a:p>
          </p:txBody>
        </p:sp>
        <p:sp>
          <p:nvSpPr>
            <p:cNvPr id="16400" name="sub-1-3-2" descr="SubName">
              <a:hlinkClick r:id="rId7" action="ppaction://hlinksldjump"/>
            </p:cNvPr>
            <p:cNvSpPr>
              <a:spLocks noChangeArrowheads="1"/>
            </p:cNvSpPr>
            <p:nvPr/>
          </p:nvSpPr>
          <p:spPr bwMode="auto">
            <a:xfrm>
              <a:off x="833691" y="3678237"/>
              <a:ext cx="6082128" cy="327450"/>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神經網路訓練實例</a:t>
              </a:r>
              <a:r>
                <a:rPr lang="en-US" altLang="zh-TW" dirty="0">
                  <a:ea typeface="標楷體" pitchFamily="65" charset="-120"/>
                </a:rPr>
                <a:t>(MNIST </a:t>
              </a:r>
              <a:r>
                <a:rPr lang="zh-TW" altLang="en-US" dirty="0">
                  <a:ea typeface="標楷體" pitchFamily="65" charset="-120"/>
                </a:rPr>
                <a:t>手寫數字辨識</a:t>
              </a:r>
              <a:r>
                <a:rPr lang="en-US" altLang="zh-TW" dirty="0">
                  <a:ea typeface="標楷體" pitchFamily="65" charset="-120"/>
                </a:rPr>
                <a:t>)</a:t>
              </a:r>
              <a:endParaRPr lang="zh-TW" altLang="en-US" dirty="0">
                <a:ea typeface="標楷體" pitchFamily="65" charset="-120"/>
              </a:endParaRPr>
            </a:p>
          </p:txBody>
        </p:sp>
      </p:grpSp>
      <p:grpSp>
        <p:nvGrpSpPr>
          <p:cNvPr id="16393" name="群組 14"/>
          <p:cNvGrpSpPr>
            <a:grpSpLocks/>
          </p:cNvGrpSpPr>
          <p:nvPr/>
        </p:nvGrpSpPr>
        <p:grpSpPr bwMode="auto">
          <a:xfrm>
            <a:off x="252660" y="4856382"/>
            <a:ext cx="6695604" cy="327782"/>
            <a:chOff x="219075" y="3678238"/>
            <a:chExt cx="6695604" cy="327449"/>
          </a:xfrm>
        </p:grpSpPr>
        <p:sp>
          <p:nvSpPr>
            <p:cNvPr id="16397" name="sub-1-3-1" descr="SubNo">
              <a:hlinkClick r:id="rId8" action="ppaction://hlinksldjump"/>
            </p:cNvPr>
            <p:cNvSpPr>
              <a:spLocks noChangeArrowheads="1"/>
            </p:cNvSpPr>
            <p:nvPr/>
          </p:nvSpPr>
          <p:spPr bwMode="auto">
            <a:xfrm>
              <a:off x="219075" y="3678238"/>
              <a:ext cx="638149" cy="323521"/>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-6</a:t>
              </a:r>
              <a:endParaRPr lang="en-US" altLang="zh-TW" dirty="0"/>
            </a:p>
          </p:txBody>
        </p:sp>
        <p:sp>
          <p:nvSpPr>
            <p:cNvPr id="16398" name="sub-1-3-2" descr="SubName">
              <a:hlinkClick r:id="rId8" action="ppaction://hlinksldjump"/>
            </p:cNvPr>
            <p:cNvSpPr>
              <a:spLocks noChangeArrowheads="1"/>
            </p:cNvSpPr>
            <p:nvPr/>
          </p:nvSpPr>
          <p:spPr bwMode="auto">
            <a:xfrm>
              <a:off x="833691" y="3678238"/>
              <a:ext cx="6080988" cy="327449"/>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使用</a:t>
              </a:r>
              <a:r>
                <a:rPr lang="en-US" altLang="zh-TW" dirty="0" err="1">
                  <a:ea typeface="標楷體" pitchFamily="65" charset="-120"/>
                </a:rPr>
                <a:t>keras</a:t>
              </a:r>
              <a:r>
                <a:rPr lang="en-US" altLang="zh-TW" dirty="0">
                  <a:ea typeface="標楷體" pitchFamily="65" charset="-120"/>
                </a:rPr>
                <a:t> </a:t>
              </a:r>
              <a:r>
                <a:rPr lang="zh-TW" altLang="en-US" dirty="0">
                  <a:ea typeface="標楷體" pitchFamily="65" charset="-120"/>
                </a:rPr>
                <a:t>模組實現神經網路訓練</a:t>
              </a:r>
              <a:r>
                <a:rPr lang="en-US" altLang="zh-TW" dirty="0">
                  <a:ea typeface="標楷體" pitchFamily="65" charset="-120"/>
                </a:rPr>
                <a:t>(Fashion MNIST </a:t>
              </a:r>
              <a:r>
                <a:rPr lang="zh-TW" altLang="en-US" dirty="0">
                  <a:ea typeface="標楷體" pitchFamily="65" charset="-120"/>
                </a:rPr>
                <a:t>識別</a:t>
              </a:r>
              <a:r>
                <a:rPr lang="en-US" altLang="zh-TW" dirty="0">
                  <a:ea typeface="標楷體" pitchFamily="65" charset="-120"/>
                </a:rPr>
                <a:t>)</a:t>
              </a:r>
              <a:endParaRPr lang="zh-TW" altLang="en-US" dirty="0">
                <a:ea typeface="標楷體" pitchFamily="65" charset="-120"/>
              </a:endParaRPr>
            </a:p>
          </p:txBody>
        </p:sp>
      </p:grpSp>
      <p:grpSp>
        <p:nvGrpSpPr>
          <p:cNvPr id="16394" name="群組 14"/>
          <p:cNvGrpSpPr>
            <a:grpSpLocks/>
          </p:cNvGrpSpPr>
          <p:nvPr/>
        </p:nvGrpSpPr>
        <p:grpSpPr bwMode="auto">
          <a:xfrm>
            <a:off x="258244" y="5332635"/>
            <a:ext cx="6690020" cy="328613"/>
            <a:chOff x="219075" y="3678238"/>
            <a:chExt cx="6690020" cy="328279"/>
          </a:xfrm>
        </p:grpSpPr>
        <p:sp>
          <p:nvSpPr>
            <p:cNvPr id="16395" name="sub-1-3-1" descr="SubNo">
              <a:hlinkClick r:id="rId9" action="ppaction://hlinksldjump"/>
            </p:cNvPr>
            <p:cNvSpPr>
              <a:spLocks noChangeArrowheads="1"/>
            </p:cNvSpPr>
            <p:nvPr/>
          </p:nvSpPr>
          <p:spPr bwMode="auto">
            <a:xfrm>
              <a:off x="219075" y="3678238"/>
              <a:ext cx="638149" cy="328279"/>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5</a:t>
              </a:r>
              <a:r>
                <a:rPr lang="en-US" altLang="zh-TW" dirty="0" smtClean="0"/>
                <a:t>-7</a:t>
              </a:r>
              <a:endParaRPr lang="en-US" altLang="zh-TW" dirty="0"/>
            </a:p>
          </p:txBody>
        </p:sp>
        <p:sp>
          <p:nvSpPr>
            <p:cNvPr id="16396" name="sub-1-3-2" descr="SubName">
              <a:hlinkClick r:id="rId9" action="ppaction://hlinksldjump"/>
            </p:cNvPr>
            <p:cNvSpPr>
              <a:spLocks noChangeArrowheads="1"/>
            </p:cNvSpPr>
            <p:nvPr/>
          </p:nvSpPr>
          <p:spPr bwMode="auto">
            <a:xfrm>
              <a:off x="833691" y="3678242"/>
              <a:ext cx="6075404" cy="327441"/>
            </a:xfrm>
            <a:prstGeom prst="rect">
              <a:avLst/>
            </a:prstGeom>
            <a:solidFill>
              <a:schemeClr val="tx1"/>
            </a:solidFill>
            <a:ln w="9525">
              <a:noFill/>
              <a:miter lim="800000"/>
              <a:headEnd/>
              <a:tailEnd/>
            </a:ln>
          </p:spPr>
          <p:txBody>
            <a:bodyPr wrap="square" anchor="ctr">
              <a:spAutoFit/>
            </a:bodyPr>
            <a:lstStyle/>
            <a:p>
              <a:pPr marL="88900">
                <a:lnSpc>
                  <a:spcPct val="85000"/>
                </a:lnSpc>
                <a:spcBef>
                  <a:spcPct val="50000"/>
                </a:spcBef>
                <a:tabLst>
                  <a:tab pos="714375" algn="l"/>
                </a:tabLst>
              </a:pPr>
              <a:r>
                <a:rPr lang="zh-TW" altLang="en-US" dirty="0">
                  <a:ea typeface="標楷體" pitchFamily="65" charset="-120"/>
                </a:rPr>
                <a:t>網路的保存與載入</a:t>
              </a: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0859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5-3-3</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以</a:t>
            </a:r>
            <a:r>
              <a:rPr lang="en-US" altLang="zh-TW" sz="3200" b="1" kern="0" dirty="0">
                <a:solidFill>
                  <a:srgbClr val="0099FF"/>
                </a:solidFill>
                <a:latin typeface="微軟正黑體"/>
                <a:ea typeface="微軟正黑體"/>
              </a:rPr>
              <a:t>Dense() </a:t>
            </a:r>
            <a:r>
              <a:rPr lang="zh-TW" altLang="en-US" sz="3200" b="1" kern="0" dirty="0">
                <a:solidFill>
                  <a:srgbClr val="0099FF"/>
                </a:solidFill>
                <a:latin typeface="微軟正黑體"/>
                <a:ea typeface="微軟正黑體"/>
              </a:rPr>
              <a:t>函式實現全連接</a:t>
            </a:r>
            <a:r>
              <a:rPr lang="zh-TW" altLang="en-US" sz="3200" b="1" kern="0" dirty="0" smtClean="0">
                <a:solidFill>
                  <a:srgbClr val="0099FF"/>
                </a:solidFill>
                <a:latin typeface="微軟正黑體"/>
                <a:ea typeface="微軟正黑體"/>
              </a:rPr>
              <a:t>層</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827" y="2348880"/>
            <a:ext cx="3960000" cy="3576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51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196752"/>
            <a:ext cx="4320000" cy="435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51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7920000" cy="3501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51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5"/>
          <p:cNvSpPr txBox="1">
            <a:spLocks/>
          </p:cNvSpPr>
          <p:nvPr/>
        </p:nvSpPr>
        <p:spPr bwMode="auto">
          <a:xfrm>
            <a:off x="33337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5-4</a:t>
            </a:r>
            <a:r>
              <a:rPr lang="zh-TW" altLang="en-US" dirty="0" smtClean="0"/>
              <a:t> 網路</a:t>
            </a:r>
            <a:r>
              <a:rPr lang="zh-TW" altLang="en-US" dirty="0"/>
              <a:t>參數的優化</a:t>
            </a:r>
            <a:endParaRPr lang="zh-TW" altLang="en-US" dirty="0" smtClean="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328" y="1124744"/>
            <a:ext cx="6120000" cy="534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176" y="980728"/>
            <a:ext cx="3240000" cy="4745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183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80598"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5-4-1</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梯</a:t>
            </a:r>
            <a:r>
              <a:rPr lang="zh-TW" altLang="en-US" sz="3200" b="1" kern="0" dirty="0">
                <a:solidFill>
                  <a:srgbClr val="0099FF"/>
                </a:solidFill>
                <a:latin typeface="微軟正黑體"/>
                <a:ea typeface="微軟正黑體"/>
              </a:rPr>
              <a:t>度下降</a:t>
            </a:r>
            <a:r>
              <a:rPr lang="zh-TW" altLang="en-US" sz="3200" b="1" kern="0" dirty="0" smtClean="0">
                <a:solidFill>
                  <a:srgbClr val="0099FF"/>
                </a:solidFill>
                <a:latin typeface="微軟正黑體"/>
                <a:ea typeface="微軟正黑體"/>
              </a:rPr>
              <a:t>法</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2348880"/>
            <a:ext cx="3600000" cy="317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53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44" y="1052736"/>
            <a:ext cx="6120000" cy="4577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53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0859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5-4-2</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神經</a:t>
            </a:r>
            <a:r>
              <a:rPr lang="zh-TW" altLang="en-US" sz="3200" b="1" kern="0" dirty="0">
                <a:solidFill>
                  <a:srgbClr val="0099FF"/>
                </a:solidFill>
                <a:latin typeface="微軟正黑體"/>
                <a:ea typeface="微軟正黑體"/>
              </a:rPr>
              <a:t>網路的參數優</a:t>
            </a:r>
            <a:r>
              <a:rPr lang="zh-TW" altLang="en-US" sz="3200" b="1" kern="0" dirty="0" smtClean="0">
                <a:solidFill>
                  <a:srgbClr val="0099FF"/>
                </a:solidFill>
                <a:latin typeface="微軟正黑體"/>
                <a:ea typeface="微軟正黑體"/>
              </a:rPr>
              <a:t>化</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5" y="2132856"/>
            <a:ext cx="7200000" cy="37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53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標題 2"/>
          <p:cNvSpPr>
            <a:spLocks noGrp="1"/>
          </p:cNvSpPr>
          <p:nvPr>
            <p:ph type="title"/>
          </p:nvPr>
        </p:nvSpPr>
        <p:spPr/>
        <p:txBody>
          <a:bodyPr/>
          <a:lstStyle/>
          <a:p>
            <a:pPr marL="4308475" indent="-4306888">
              <a:defRPr/>
            </a:pPr>
            <a:r>
              <a:rPr lang="en-US" altLang="zh-TW" kern="1200" dirty="0" smtClean="0"/>
              <a:t>5-5</a:t>
            </a:r>
            <a:r>
              <a:rPr lang="zh-TW" altLang="en-US" kern="1200" dirty="0" smtClean="0"/>
              <a:t> </a:t>
            </a:r>
            <a:r>
              <a:rPr lang="zh-TW" altLang="en-US" sz="3400" dirty="0" smtClean="0"/>
              <a:t>神經</a:t>
            </a:r>
            <a:r>
              <a:rPr lang="zh-TW" altLang="en-US" sz="3400" dirty="0"/>
              <a:t>網路訓練實例</a:t>
            </a:r>
            <a:r>
              <a:rPr lang="en-US" altLang="zh-TW" sz="3400" dirty="0"/>
              <a:t>(MNIST </a:t>
            </a:r>
            <a:r>
              <a:rPr lang="zh-TW" altLang="en-US" sz="3400" dirty="0"/>
              <a:t>手寫數字辨識</a:t>
            </a:r>
            <a:r>
              <a:rPr lang="en-US" altLang="zh-TW" sz="3400" dirty="0"/>
              <a:t>)</a:t>
            </a:r>
            <a:endParaRPr lang="zh-TW" altLang="en-US" sz="3400" kern="1200" dirty="0" smtClean="0"/>
          </a:p>
        </p:txBody>
      </p:sp>
      <p:sp>
        <p:nvSpPr>
          <p:cNvPr id="3" name="內容版面配置區 3"/>
          <p:cNvSpPr txBox="1">
            <a:spLocks/>
          </p:cNvSpPr>
          <p:nvPr/>
        </p:nvSpPr>
        <p:spPr bwMode="auto">
          <a:xfrm>
            <a:off x="323850" y="1196975"/>
            <a:ext cx="8136582"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indent="714375"/>
            <a:endParaRPr lang="en-US" kern="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00" y="1586872"/>
            <a:ext cx="7200000" cy="4618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51" y="1772816"/>
            <a:ext cx="7200000" cy="325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51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33972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5-1</a:t>
            </a:r>
            <a:r>
              <a:rPr lang="zh-TW" altLang="en-US" dirty="0" smtClean="0"/>
              <a:t> </a:t>
            </a:r>
            <a:r>
              <a:rPr lang="zh-TW" altLang="en-US" sz="3300" dirty="0" smtClean="0"/>
              <a:t>類</a:t>
            </a:r>
            <a:r>
              <a:rPr lang="zh-TW" altLang="en-US" sz="3300" dirty="0"/>
              <a:t>神經網路</a:t>
            </a:r>
            <a:r>
              <a:rPr lang="en-US" altLang="zh-TW" sz="3300" dirty="0"/>
              <a:t>(Neural Network, NN)</a:t>
            </a:r>
            <a:r>
              <a:rPr lang="zh-TW" altLang="en-US" sz="3300" dirty="0"/>
              <a:t>簡介</a:t>
            </a:r>
            <a:endParaRPr lang="zh-TW" altLang="en-US" sz="33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00808"/>
            <a:ext cx="5760000" cy="30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5" y="4556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901700" indent="-900113">
              <a:defRPr/>
            </a:pPr>
            <a:r>
              <a:rPr lang="en-US" altLang="zh-TW" dirty="0" smtClean="0"/>
              <a:t>5-6</a:t>
            </a:r>
            <a:r>
              <a:rPr lang="zh-TW" altLang="en-US" dirty="0" smtClean="0"/>
              <a:t>  </a:t>
            </a:r>
            <a:r>
              <a:rPr lang="zh-TW" altLang="en-US" sz="3400" dirty="0" smtClean="0"/>
              <a:t>使用</a:t>
            </a:r>
            <a:r>
              <a:rPr lang="en-US" altLang="zh-TW" sz="3400" dirty="0" err="1"/>
              <a:t>keras</a:t>
            </a:r>
            <a:r>
              <a:rPr lang="en-US" altLang="zh-TW" sz="3400" dirty="0"/>
              <a:t> </a:t>
            </a:r>
            <a:r>
              <a:rPr lang="zh-TW" altLang="en-US" sz="3400" dirty="0"/>
              <a:t>模組實現神經網路訓練</a:t>
            </a:r>
            <a:r>
              <a:rPr lang="en-US" altLang="zh-TW" sz="3400" dirty="0"/>
              <a:t>(Fashion MNIST </a:t>
            </a:r>
            <a:r>
              <a:rPr lang="zh-TW" altLang="en-US" sz="3400" dirty="0"/>
              <a:t>識別</a:t>
            </a:r>
            <a:r>
              <a:rPr lang="en-US" altLang="zh-TW" sz="3400" dirty="0"/>
              <a:t>)</a:t>
            </a:r>
            <a:endParaRPr lang="zh-TW" altLang="en-US" sz="3400"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4328" y="1772816"/>
            <a:ext cx="5760000" cy="443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424614"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5-6-1</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模型</a:t>
            </a:r>
            <a:r>
              <a:rPr lang="zh-TW" altLang="en-US" sz="3200" b="1" kern="0" dirty="0">
                <a:solidFill>
                  <a:srgbClr val="0099FF"/>
                </a:solidFill>
                <a:latin typeface="微軟正黑體"/>
                <a:ea typeface="微軟正黑體"/>
              </a:rPr>
              <a:t>的編譯：</a:t>
            </a:r>
            <a:r>
              <a:rPr lang="en-US" altLang="zh-TW" sz="3200" b="1" kern="0" dirty="0">
                <a:solidFill>
                  <a:srgbClr val="0099FF"/>
                </a:solidFill>
                <a:latin typeface="微軟正黑體"/>
                <a:ea typeface="微軟正黑體"/>
              </a:rPr>
              <a:t>compile() </a:t>
            </a:r>
            <a:r>
              <a:rPr lang="zh-TW" altLang="en-US" sz="3200" b="1" kern="0" dirty="0">
                <a:solidFill>
                  <a:srgbClr val="0099FF"/>
                </a:solidFill>
                <a:latin typeface="微軟正黑體"/>
                <a:ea typeface="微軟正黑體"/>
              </a:rPr>
              <a:t>函數</a:t>
            </a:r>
            <a:r>
              <a:rPr lang="zh-TW" altLang="en-US" sz="3200" b="1" kern="0" dirty="0" smtClean="0">
                <a:solidFill>
                  <a:srgbClr val="0099FF"/>
                </a:solidFill>
                <a:latin typeface="微軟正黑體"/>
                <a:ea typeface="微軟正黑體"/>
              </a:rPr>
              <a:t>介紹</a:t>
            </a:r>
            <a:endParaRPr lang="en-US" altLang="zh-TW" sz="3200" b="1" kern="0" dirty="0">
              <a:solidFill>
                <a:srgbClr val="0099FF"/>
              </a:solidFill>
              <a:latin typeface="微軟正黑體"/>
              <a:ea typeface="微軟正黑體"/>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272" y="1844824"/>
            <a:ext cx="5400000" cy="4601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21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80598"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5-6-4</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優</a:t>
            </a:r>
            <a:r>
              <a:rPr lang="zh-TW" altLang="en-US" sz="3200" b="1" kern="0" dirty="0">
                <a:solidFill>
                  <a:srgbClr val="0099FF"/>
                </a:solidFill>
                <a:latin typeface="微軟正黑體"/>
                <a:ea typeface="微軟正黑體"/>
              </a:rPr>
              <a:t>化器</a:t>
            </a:r>
            <a:r>
              <a:rPr lang="en-US" altLang="zh-TW" sz="3200" b="1" kern="0" dirty="0">
                <a:solidFill>
                  <a:srgbClr val="0099FF"/>
                </a:solidFill>
                <a:latin typeface="微軟正黑體"/>
                <a:ea typeface="微軟正黑體"/>
              </a:rPr>
              <a:t>(Optimizer) </a:t>
            </a:r>
            <a:r>
              <a:rPr lang="zh-TW" altLang="en-US" sz="3200" b="1" kern="0" dirty="0" smtClean="0">
                <a:solidFill>
                  <a:srgbClr val="0099FF"/>
                </a:solidFill>
                <a:latin typeface="微軟正黑體"/>
                <a:ea typeface="微軟正黑體"/>
              </a:rPr>
              <a:t>介紹</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60848"/>
            <a:ext cx="6120000" cy="410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80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57272"/>
            <a:ext cx="6120000" cy="4064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01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36" y="1268760"/>
            <a:ext cx="6120000" cy="390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199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1"/>
            <a:ext cx="3600000" cy="2764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013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12776"/>
            <a:ext cx="6120000" cy="4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04588"/>
            <a:ext cx="3600000" cy="2712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477842"/>
            <a:ext cx="3600000" cy="402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12775"/>
            <a:ext cx="6120000" cy="379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368" y="1171066"/>
            <a:ext cx="6480000" cy="456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20859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5-1-1</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感知</a:t>
            </a:r>
            <a:r>
              <a:rPr lang="zh-TW" altLang="en-US" sz="3200" b="1" kern="0" dirty="0">
                <a:solidFill>
                  <a:srgbClr val="0099FF"/>
                </a:solidFill>
                <a:latin typeface="微軟正黑體"/>
                <a:ea typeface="微軟正黑體"/>
              </a:rPr>
              <a:t>機介紹</a:t>
            </a:r>
            <a:endParaRPr lang="en-US" altLang="zh-TW" sz="3200" b="1" kern="0" dirty="0">
              <a:solidFill>
                <a:srgbClr val="0099FF"/>
              </a:solidFill>
              <a:latin typeface="微軟正黑體"/>
              <a:ea typeface="微軟正黑體"/>
            </a:endParaRPr>
          </a:p>
          <a:p>
            <a:pPr lvl="0" indent="714375"/>
            <a:endParaRPr lang="en-US" kern="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060848"/>
            <a:ext cx="5400000" cy="378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5450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0768"/>
            <a:ext cx="6480000" cy="379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136582" cy="647849"/>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5-6-5</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損失</a:t>
            </a:r>
            <a:r>
              <a:rPr lang="zh-TW" altLang="en-US" sz="3200" b="1" kern="0" dirty="0">
                <a:solidFill>
                  <a:srgbClr val="0099FF"/>
                </a:solidFill>
                <a:latin typeface="微軟正黑體"/>
                <a:ea typeface="微軟正黑體"/>
              </a:rPr>
              <a:t>函數與</a:t>
            </a:r>
            <a:r>
              <a:rPr lang="en-US" altLang="zh-TW" sz="3200" b="1" kern="0" dirty="0">
                <a:solidFill>
                  <a:srgbClr val="0099FF"/>
                </a:solidFill>
                <a:latin typeface="微軟正黑體"/>
                <a:ea typeface="微軟正黑體"/>
              </a:rPr>
              <a:t>metrics </a:t>
            </a:r>
            <a:r>
              <a:rPr lang="zh-TW" altLang="en-US" sz="3200" b="1" kern="0" dirty="0" smtClean="0">
                <a:solidFill>
                  <a:srgbClr val="0099FF"/>
                </a:solidFill>
                <a:latin typeface="微軟正黑體"/>
                <a:ea typeface="微軟正黑體"/>
              </a:rPr>
              <a:t>介紹</a:t>
            </a:r>
            <a:endParaRPr lang="en-US" altLang="zh-TW" sz="3200" b="1" kern="0" dirty="0">
              <a:solidFill>
                <a:srgbClr val="0099FF"/>
              </a:solidFill>
              <a:latin typeface="微軟正黑體"/>
              <a:ea typeface="微軟正黑體"/>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328" y="1945677"/>
            <a:ext cx="6120000" cy="4291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568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p:cNvSpPr>
            <a:spLocks noGrp="1"/>
          </p:cNvSpPr>
          <p:nvPr>
            <p:ph type="title"/>
          </p:nvPr>
        </p:nvSpPr>
        <p:spPr>
          <a:xfrm>
            <a:off x="333375" y="455613"/>
            <a:ext cx="8135938" cy="720725"/>
          </a:xfrm>
        </p:spPr>
        <p:txBody>
          <a:bodyPr/>
          <a:lstStyle/>
          <a:p>
            <a:pPr marL="1588">
              <a:defRPr/>
            </a:pPr>
            <a:r>
              <a:rPr lang="en-US" altLang="zh-TW" kern="1200" dirty="0" smtClean="0"/>
              <a:t>5-7</a:t>
            </a:r>
            <a:r>
              <a:rPr lang="zh-TW" altLang="en-US" kern="1200" smtClean="0"/>
              <a:t> </a:t>
            </a:r>
            <a:r>
              <a:rPr lang="zh-TW" altLang="en-US" smtClean="0"/>
              <a:t>網路</a:t>
            </a:r>
            <a:r>
              <a:rPr lang="zh-TW" altLang="en-US" dirty="0"/>
              <a:t>的保存與載入</a:t>
            </a:r>
            <a:endParaRPr lang="zh-TW" altLang="en-US" kern="1200"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124744"/>
            <a:ext cx="5400000" cy="522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92896"/>
            <a:ext cx="7920000" cy="1698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456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p:cNvSpPr txBox="1">
            <a:spLocks/>
          </p:cNvSpPr>
          <p:nvPr/>
        </p:nvSpPr>
        <p:spPr bwMode="auto">
          <a:xfrm>
            <a:off x="323850" y="1196975"/>
            <a:ext cx="8820150"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lvl="0"/>
            <a:r>
              <a:rPr lang="en-US" altLang="zh-TW" sz="3200" b="1" kern="0" dirty="0" smtClean="0">
                <a:solidFill>
                  <a:srgbClr val="0099FF"/>
                </a:solidFill>
                <a:latin typeface="微軟正黑體"/>
                <a:ea typeface="微軟正黑體"/>
              </a:rPr>
              <a:t>5-1-2</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人工</a:t>
            </a:r>
            <a:r>
              <a:rPr lang="zh-TW" altLang="en-US" sz="3200" b="1" kern="0" dirty="0">
                <a:solidFill>
                  <a:srgbClr val="0099FF"/>
                </a:solidFill>
                <a:latin typeface="微軟正黑體"/>
                <a:ea typeface="微軟正黑體"/>
              </a:rPr>
              <a:t>神經元</a:t>
            </a:r>
            <a:endParaRPr lang="en-US" altLang="zh-TW" sz="3200" b="1" kern="0" dirty="0">
              <a:solidFill>
                <a:srgbClr val="0099FF"/>
              </a:solidFill>
              <a:latin typeface="微軟正黑體"/>
              <a:ea typeface="微軟正黑體"/>
            </a:endParaRPr>
          </a:p>
          <a:p>
            <a:pPr lvl="0" indent="714375"/>
            <a:endParaRPr lang="en-US" kern="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280" y="2204864"/>
            <a:ext cx="5040000" cy="372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3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72816"/>
            <a:ext cx="6480000" cy="2928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3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333374" y="455613"/>
            <a:ext cx="812705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1588">
              <a:defRPr/>
            </a:pPr>
            <a:r>
              <a:rPr lang="en-US" altLang="zh-TW" dirty="0" smtClean="0"/>
              <a:t>5-2</a:t>
            </a:r>
            <a:r>
              <a:rPr lang="zh-TW" altLang="en-US" dirty="0" smtClean="0"/>
              <a:t> </a:t>
            </a:r>
            <a:r>
              <a:rPr lang="zh-TW" altLang="en-US" sz="3400" dirty="0" smtClean="0"/>
              <a:t>激勵</a:t>
            </a:r>
            <a:r>
              <a:rPr lang="zh-TW" altLang="en-US" sz="3400" dirty="0"/>
              <a:t>函數</a:t>
            </a:r>
            <a:r>
              <a:rPr lang="en-US" altLang="zh-TW" sz="3400" dirty="0"/>
              <a:t>(Activation Function)</a:t>
            </a:r>
            <a:r>
              <a:rPr lang="zh-TW" altLang="en-US" sz="3400" dirty="0"/>
              <a:t>介紹</a:t>
            </a:r>
            <a:endParaRPr lang="zh-TW" altLang="en-US" sz="340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776" y="2276872"/>
            <a:ext cx="5760000" cy="2768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5"/>
          <p:cNvSpPr txBox="1">
            <a:spLocks/>
          </p:cNvSpPr>
          <p:nvPr/>
        </p:nvSpPr>
        <p:spPr bwMode="auto">
          <a:xfrm>
            <a:off x="333375" y="455613"/>
            <a:ext cx="8415089"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a:lstStyle>
          <a:p>
            <a:pPr marL="2605088" indent="-2603500">
              <a:defRPr/>
            </a:pPr>
            <a:r>
              <a:rPr lang="en-US" altLang="zh-TW" dirty="0" smtClean="0"/>
              <a:t>5-3</a:t>
            </a:r>
            <a:r>
              <a:rPr lang="zh-TW" altLang="en-US" dirty="0" smtClean="0"/>
              <a:t> </a:t>
            </a:r>
            <a:r>
              <a:rPr lang="zh-TW" altLang="en-US" sz="3400" dirty="0" smtClean="0"/>
              <a:t>神經</a:t>
            </a:r>
            <a:r>
              <a:rPr lang="zh-TW" altLang="en-US" sz="3400" dirty="0"/>
              <a:t>網路</a:t>
            </a:r>
            <a:r>
              <a:rPr lang="en-US" altLang="zh-TW" sz="3400" dirty="0"/>
              <a:t>(</a:t>
            </a:r>
            <a:r>
              <a:rPr lang="zh-TW" altLang="en-US" sz="3400" dirty="0"/>
              <a:t>多層感知機 </a:t>
            </a:r>
            <a:r>
              <a:rPr lang="en-US" altLang="zh-TW" sz="3400" dirty="0"/>
              <a:t>Multilayer perceptron, MLP)</a:t>
            </a:r>
            <a:endParaRPr lang="zh-TW" altLang="en-US" sz="3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76872"/>
            <a:ext cx="3096000" cy="3597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txBox="1">
            <a:spLocks/>
          </p:cNvSpPr>
          <p:nvPr/>
        </p:nvSpPr>
        <p:spPr bwMode="auto">
          <a:xfrm>
            <a:off x="323850" y="1196975"/>
            <a:ext cx="8424614"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marL="4308475" lvl="0" indent="-4308475"/>
            <a:r>
              <a:rPr lang="en-US" altLang="zh-TW" sz="3200" b="1" kern="0" dirty="0" smtClean="0">
                <a:solidFill>
                  <a:srgbClr val="0099FF"/>
                </a:solidFill>
                <a:latin typeface="微軟正黑體"/>
                <a:ea typeface="微軟正黑體"/>
              </a:rPr>
              <a:t>5-3-1</a:t>
            </a:r>
            <a:r>
              <a:rPr lang="zh-TW" altLang="en-US" sz="3200" b="1" kern="0" dirty="0">
                <a:solidFill>
                  <a:srgbClr val="0099FF"/>
                </a:solidFill>
                <a:latin typeface="微軟正黑體"/>
                <a:ea typeface="微軟正黑體"/>
              </a:rPr>
              <a:t>　全連接神經網路</a:t>
            </a:r>
            <a:r>
              <a:rPr lang="en-US" altLang="zh-TW" sz="3200" b="1" kern="0" dirty="0">
                <a:solidFill>
                  <a:srgbClr val="0099FF"/>
                </a:solidFill>
                <a:latin typeface="微軟正黑體"/>
                <a:ea typeface="微軟正黑體"/>
              </a:rPr>
              <a:t>(fully connected neural network</a:t>
            </a:r>
            <a:r>
              <a:rPr lang="en-US" altLang="zh-TW" sz="3200" b="1" kern="0" dirty="0" smtClean="0">
                <a:solidFill>
                  <a:srgbClr val="0099FF"/>
                </a:solidFill>
                <a:latin typeface="微軟正黑體"/>
                <a:ea typeface="微軟正黑體"/>
              </a:rPr>
              <a: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636912"/>
            <a:ext cx="4320000" cy="3019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618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txBox="1">
            <a:spLocks/>
          </p:cNvSpPr>
          <p:nvPr/>
        </p:nvSpPr>
        <p:spPr bwMode="auto">
          <a:xfrm>
            <a:off x="323850" y="1196975"/>
            <a:ext cx="8424614" cy="5040313"/>
          </a:xfrm>
          <a:prstGeom prst="rect">
            <a:avLst/>
          </a:prstGeom>
          <a:noFill/>
          <a:ln w="9525" algn="ctr">
            <a:noFill/>
            <a:miter lim="800000"/>
            <a:headEnd/>
            <a:tailEnd/>
          </a:ln>
          <a:effectLs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lang="zh-TW" altLang="en-US" sz="2800" b="0" dirty="0" smtClean="0">
                <a:solidFill>
                  <a:schemeClr val="tx1"/>
                </a:solidFill>
                <a:latin typeface="+mn-lt"/>
                <a:ea typeface="+mn-ea"/>
                <a:cs typeface="+mn-cs"/>
              </a:defRPr>
            </a:lvl1pPr>
            <a:lvl2pPr marL="1588" indent="712788" algn="just" rtl="0" eaLnBrk="0" fontAlgn="base" hangingPunct="0">
              <a:lnSpc>
                <a:spcPct val="110000"/>
              </a:lnSpc>
              <a:spcBef>
                <a:spcPct val="20000"/>
              </a:spcBef>
              <a:spcAft>
                <a:spcPct val="0"/>
              </a:spcAft>
              <a:buChar char="–"/>
              <a:defRPr sz="2800" b="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b="0">
                <a:solidFill>
                  <a:schemeClr val="tx1"/>
                </a:solidFill>
                <a:latin typeface="+mn-lt"/>
                <a:ea typeface="+mn-ea"/>
              </a:defRPr>
            </a:lvl3pPr>
            <a:lvl4pPr marL="266700" indent="6350" algn="just" rtl="0" eaLnBrk="0" fontAlgn="base" hangingPunct="0">
              <a:spcBef>
                <a:spcPct val="20000"/>
              </a:spcBef>
              <a:spcAft>
                <a:spcPct val="0"/>
              </a:spcAft>
              <a:buChar char="–"/>
              <a:defRPr kumimoji="1" lang="en-US" altLang="zh-TW" sz="2800" b="0">
                <a:solidFill>
                  <a:schemeClr val="tx1"/>
                </a:solidFill>
                <a:latin typeface="+mn-lt"/>
                <a:ea typeface="+mn-ea"/>
              </a:defRPr>
            </a:lvl4pPr>
            <a:lvl5pPr marL="712788" indent="-439738" algn="just" rtl="0" eaLnBrk="0" fontAlgn="base" hangingPunct="0">
              <a:spcBef>
                <a:spcPct val="20000"/>
              </a:spcBef>
              <a:spcAft>
                <a:spcPct val="0"/>
              </a:spcAft>
              <a:buChar char="»"/>
              <a:defRPr kumimoji="1" sz="2800" b="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marL="4308475" lvl="0" indent="-4308475"/>
            <a:r>
              <a:rPr lang="en-US" altLang="zh-TW" sz="3200" b="1" kern="0" dirty="0" smtClean="0">
                <a:solidFill>
                  <a:srgbClr val="0099FF"/>
                </a:solidFill>
                <a:latin typeface="微軟正黑體"/>
                <a:ea typeface="微軟正黑體"/>
              </a:rPr>
              <a:t>5-3-2</a:t>
            </a:r>
            <a:r>
              <a:rPr lang="zh-TW" altLang="en-US" sz="3200" b="1" kern="0" dirty="0">
                <a:solidFill>
                  <a:srgbClr val="0099FF"/>
                </a:solidFill>
                <a:latin typeface="微軟正黑體"/>
                <a:ea typeface="微軟正黑體"/>
              </a:rPr>
              <a:t>　</a:t>
            </a:r>
            <a:r>
              <a:rPr lang="zh-TW" altLang="en-US" sz="3200" b="1" kern="0" dirty="0" smtClean="0">
                <a:solidFill>
                  <a:srgbClr val="0099FF"/>
                </a:solidFill>
                <a:latin typeface="微軟正黑體"/>
                <a:ea typeface="微軟正黑體"/>
              </a:rPr>
              <a:t>以</a:t>
            </a:r>
            <a:r>
              <a:rPr lang="zh-TW" altLang="en-US" sz="3200" b="1" kern="0" dirty="0">
                <a:solidFill>
                  <a:srgbClr val="0099FF"/>
                </a:solidFill>
                <a:latin typeface="微軟正黑體"/>
                <a:ea typeface="微軟正黑體"/>
              </a:rPr>
              <a:t>張量實現全連接</a:t>
            </a:r>
            <a:r>
              <a:rPr lang="zh-TW" altLang="en-US" sz="3200" b="1" kern="0" dirty="0" smtClean="0">
                <a:solidFill>
                  <a:srgbClr val="0099FF"/>
                </a:solidFill>
                <a:latin typeface="微軟正黑體"/>
                <a:ea typeface="微軟正黑體"/>
              </a:rPr>
              <a:t>層</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492896"/>
            <a:ext cx="6120000" cy="338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6965323"/>
      </p:ext>
    </p:extLst>
  </p:cSld>
  <p:clrMapOvr>
    <a:masterClrMapping/>
  </p:clrMapOvr>
</p:sld>
</file>

<file path=ppt/theme/theme1.xml><?xml version="1.0" encoding="utf-8"?>
<a:theme xmlns:a="http://schemas.openxmlformats.org/drawingml/2006/main" name="4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7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3_1-5">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3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4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5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6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2278</TotalTime>
  <Words>151</Words>
  <Application>Microsoft Office PowerPoint</Application>
  <PresentationFormat>如螢幕大小 (4:3)</PresentationFormat>
  <Paragraphs>32</Paragraphs>
  <Slides>33</Slides>
  <Notes>0</Notes>
  <HiddenSlides>0</HiddenSlides>
  <MMClips>0</MMClips>
  <ScaleCrop>false</ScaleCrop>
  <HeadingPairs>
    <vt:vector size="4" baseType="variant">
      <vt:variant>
        <vt:lpstr>佈景主題</vt:lpstr>
      </vt:variant>
      <vt:variant>
        <vt:i4>10</vt:i4>
      </vt:variant>
      <vt:variant>
        <vt:lpstr>投影片標題</vt:lpstr>
      </vt:variant>
      <vt:variant>
        <vt:i4>33</vt:i4>
      </vt:variant>
    </vt:vector>
  </HeadingPairs>
  <TitlesOfParts>
    <vt:vector size="43" baseType="lpstr">
      <vt:lpstr>42_1-1</vt:lpstr>
      <vt:lpstr>41_1-1</vt:lpstr>
      <vt:lpstr>39_1-1</vt:lpstr>
      <vt:lpstr>40_1-1</vt:lpstr>
      <vt:lpstr>43_1-5</vt:lpstr>
      <vt:lpstr>43_1-1</vt:lpstr>
      <vt:lpstr>44_1-1</vt:lpstr>
      <vt:lpstr>45_1-1</vt:lpstr>
      <vt:lpstr>46_1-1</vt:lpstr>
      <vt:lpstr>47_1-1</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5-5 神經網路訓練實例(MNIST 手寫數字辨識)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5-7 網路的保存與載入</vt:lpstr>
      <vt:lpstr>PowerPoint 簡報</vt:lpstr>
    </vt:vector>
  </TitlesOfParts>
  <Company>CHWA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05187_電機學</dc:title>
  <dc:creator>CHWA</dc:creator>
  <cp:lastModifiedBy>R3</cp:lastModifiedBy>
  <cp:revision>445</cp:revision>
  <dcterms:created xsi:type="dcterms:W3CDTF">2016-03-22T06:31:55Z</dcterms:created>
  <dcterms:modified xsi:type="dcterms:W3CDTF">2022-06-24T02:53:42Z</dcterms:modified>
</cp:coreProperties>
</file>